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56" r:id="rId2"/>
    <p:sldId id="352" r:id="rId3"/>
    <p:sldId id="317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18" r:id="rId17"/>
    <p:sldId id="328" r:id="rId18"/>
    <p:sldId id="332" r:id="rId19"/>
    <p:sldId id="347" r:id="rId20"/>
    <p:sldId id="348" r:id="rId21"/>
    <p:sldId id="350" r:id="rId22"/>
    <p:sldId id="351" r:id="rId23"/>
    <p:sldId id="353" r:id="rId24"/>
    <p:sldId id="334" r:id="rId2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E6FB62-99CA-4253-BD1B-48205890997B}">
          <p14:sldIdLst>
            <p14:sldId id="256"/>
          </p14:sldIdLst>
        </p14:section>
        <p14:section name="Untitled Section" id="{A6675222-B958-428D-8BCB-92C1A6DFAFFA}">
          <p14:sldIdLst>
            <p14:sldId id="352"/>
            <p14:sldId id="317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18"/>
            <p14:sldId id="328"/>
            <p14:sldId id="332"/>
            <p14:sldId id="347"/>
            <p14:sldId id="348"/>
            <p14:sldId id="350"/>
            <p14:sldId id="351"/>
            <p14:sldId id="353"/>
            <p14:sldId id="33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85714" autoAdjust="0"/>
  </p:normalViewPr>
  <p:slideViewPr>
    <p:cSldViewPr>
      <p:cViewPr varScale="1">
        <p:scale>
          <a:sx n="63" d="100"/>
          <a:sy n="63" d="100"/>
        </p:scale>
        <p:origin x="-15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DC9CD4-7C44-4482-B1A1-5FB507845B8A}" type="doc">
      <dgm:prSet loTypeId="urn:microsoft.com/office/officeart/2005/8/layout/default" loCatId="list" qsTypeId="urn:microsoft.com/office/officeart/2009/2/quickstyle/3d8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8988179-8823-4182-9681-017D093036B4}">
      <dgm:prSet phldrT="[Text]" custT="1"/>
      <dgm:spPr/>
      <dgm:t>
        <a:bodyPr/>
        <a:lstStyle/>
        <a:p>
          <a:r>
            <a:rPr 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own this book</a:t>
          </a:r>
          <a:endParaRPr lang="en-U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7C8315B7-E708-47B0-AF75-1B8B64CE6D60}" type="parTrans" cxnId="{DAFE847E-7CA5-4EAA-8358-DA6A23F90E95}">
      <dgm:prSet/>
      <dgm:spPr/>
      <dgm:t>
        <a:bodyPr/>
        <a:lstStyle/>
        <a:p>
          <a:endParaRPr lang="en-US"/>
        </a:p>
      </dgm:t>
    </dgm:pt>
    <dgm:pt modelId="{AE06642C-B494-4F2E-B7C1-4594DC46EE18}" type="sibTrans" cxnId="{DAFE847E-7CA5-4EAA-8358-DA6A23F90E95}">
      <dgm:prSet/>
      <dgm:spPr/>
      <dgm:t>
        <a:bodyPr/>
        <a:lstStyle/>
        <a:p>
          <a:endParaRPr lang="en-US"/>
        </a:p>
      </dgm:t>
    </dgm:pt>
    <dgm:pt modelId="{57987AF0-14A6-4238-BF9C-41CAE95AA7E0}">
      <dgm:prSet phldrT="[Text]" custT="1"/>
      <dgm:spPr/>
      <dgm:t>
        <a:bodyPr/>
        <a:lstStyle/>
        <a:p>
          <a:r>
            <a:rPr 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study English</a:t>
          </a:r>
          <a:endParaRPr lang="en-U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B4BF172A-5A6F-43DF-B9DA-31DADD4F0631}" type="parTrans" cxnId="{32913082-4DD2-4B68-A738-9FC6E847930F}">
      <dgm:prSet/>
      <dgm:spPr/>
      <dgm:t>
        <a:bodyPr/>
        <a:lstStyle/>
        <a:p>
          <a:endParaRPr lang="en-US"/>
        </a:p>
      </dgm:t>
    </dgm:pt>
    <dgm:pt modelId="{BF87BF4F-B7D0-48F6-A1BB-230FF0E9D3CA}" type="sibTrans" cxnId="{32913082-4DD2-4B68-A738-9FC6E847930F}">
      <dgm:prSet/>
      <dgm:spPr/>
      <dgm:t>
        <a:bodyPr/>
        <a:lstStyle/>
        <a:p>
          <a:endParaRPr lang="en-US"/>
        </a:p>
      </dgm:t>
    </dgm:pt>
    <dgm:pt modelId="{7AB6503E-7D29-4876-9F89-A01C8FBFD127}">
      <dgm:prSet phldrT="[Text]" custT="1"/>
      <dgm:spPr/>
      <dgm:t>
        <a:bodyPr/>
        <a:lstStyle/>
        <a:p>
          <a:r>
            <a:rPr 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know your best friend</a:t>
          </a:r>
          <a:endParaRPr lang="en-U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3DD4E22-F231-4C77-B77F-7166D6D376E6}" type="parTrans" cxnId="{9BF9341C-BEFD-4858-811C-4F0402A632D4}">
      <dgm:prSet/>
      <dgm:spPr/>
      <dgm:t>
        <a:bodyPr/>
        <a:lstStyle/>
        <a:p>
          <a:endParaRPr lang="en-US"/>
        </a:p>
      </dgm:t>
    </dgm:pt>
    <dgm:pt modelId="{58F791D7-CF93-445A-95CB-713EB210C7E8}" type="sibTrans" cxnId="{9BF9341C-BEFD-4858-811C-4F0402A632D4}">
      <dgm:prSet/>
      <dgm:spPr/>
      <dgm:t>
        <a:bodyPr/>
        <a:lstStyle/>
        <a:p>
          <a:endParaRPr lang="en-US"/>
        </a:p>
      </dgm:t>
    </dgm:pt>
    <dgm:pt modelId="{CCB42E2D-8E58-4DAD-BF5E-C8F8255537E5}">
      <dgm:prSet phldrT="[Text]" custT="1"/>
      <dgm:spPr/>
      <dgm:t>
        <a:bodyPr/>
        <a:lstStyle/>
        <a:p>
          <a:r>
            <a:rPr 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live in </a:t>
          </a:r>
          <a:r>
            <a:rPr 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Concepción </a:t>
          </a:r>
          <a:endParaRPr lang="en-U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64D6C051-E30C-4655-AD6D-543BA999156D}" type="parTrans" cxnId="{FE5D7656-4D64-47BB-83FD-5107ACB4CB7F}">
      <dgm:prSet/>
      <dgm:spPr/>
      <dgm:t>
        <a:bodyPr/>
        <a:lstStyle/>
        <a:p>
          <a:endParaRPr lang="en-US"/>
        </a:p>
      </dgm:t>
    </dgm:pt>
    <dgm:pt modelId="{A6236DCA-35DA-48E9-AD37-08828F8EFBF1}" type="sibTrans" cxnId="{FE5D7656-4D64-47BB-83FD-5107ACB4CB7F}">
      <dgm:prSet/>
      <dgm:spPr/>
      <dgm:t>
        <a:bodyPr/>
        <a:lstStyle/>
        <a:p>
          <a:endParaRPr lang="en-US"/>
        </a:p>
      </dgm:t>
    </dgm:pt>
    <dgm:pt modelId="{CB29CBC7-6C15-4D0B-9509-45C8A9A6F7F1}">
      <dgm:prSet phldrT="[Text]" custT="1"/>
      <dgm:spPr/>
      <dgm:t>
        <a:bodyPr/>
        <a:lstStyle/>
        <a:p>
          <a:r>
            <a:rPr 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be a student</a:t>
          </a:r>
          <a:endParaRPr lang="en-U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0C50622A-5FE3-46E6-BFE0-5A6A08083904}" type="parTrans" cxnId="{F0579332-37A8-4006-B861-F7E71A1D5C1B}">
      <dgm:prSet/>
      <dgm:spPr/>
      <dgm:t>
        <a:bodyPr/>
        <a:lstStyle/>
        <a:p>
          <a:endParaRPr lang="en-US"/>
        </a:p>
      </dgm:t>
    </dgm:pt>
    <dgm:pt modelId="{DA14ACA3-5996-4B74-84BC-A6B7F3DAF1EF}" type="sibTrans" cxnId="{F0579332-37A8-4006-B861-F7E71A1D5C1B}">
      <dgm:prSet/>
      <dgm:spPr/>
      <dgm:t>
        <a:bodyPr/>
        <a:lstStyle/>
        <a:p>
          <a:endParaRPr lang="en-US"/>
        </a:p>
      </dgm:t>
    </dgm:pt>
    <dgm:pt modelId="{E915C49A-4ED8-417C-825D-4C1933F6F1A7}">
      <dgm:prSet phldrT="[Text]" custT="1"/>
      <dgm:spPr/>
      <dgm:t>
        <a:bodyPr/>
        <a:lstStyle/>
        <a:p>
          <a:r>
            <a:rPr 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work at your job</a:t>
          </a:r>
          <a:endParaRPr lang="en-U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9660B39E-867C-482C-90F3-88410C81E3A5}" type="parTrans" cxnId="{5689F9BA-A50D-4D59-99B7-30C9D3CB319C}">
      <dgm:prSet/>
      <dgm:spPr/>
      <dgm:t>
        <a:bodyPr/>
        <a:lstStyle/>
        <a:p>
          <a:endParaRPr lang="en-US"/>
        </a:p>
      </dgm:t>
    </dgm:pt>
    <dgm:pt modelId="{0ED68672-663D-4038-A07F-3D2453731AE6}" type="sibTrans" cxnId="{5689F9BA-A50D-4D59-99B7-30C9D3CB319C}">
      <dgm:prSet/>
      <dgm:spPr/>
      <dgm:t>
        <a:bodyPr/>
        <a:lstStyle/>
        <a:p>
          <a:endParaRPr lang="en-US"/>
        </a:p>
      </dgm:t>
    </dgm:pt>
    <dgm:pt modelId="{D49C62B1-214B-4B90-9125-D4EBFCD5943A}" type="pres">
      <dgm:prSet presAssocID="{C8DC9CD4-7C44-4482-B1A1-5FB507845B8A}" presName="diagram" presStyleCnt="0">
        <dgm:presLayoutVars>
          <dgm:dir/>
          <dgm:resizeHandles val="exact"/>
        </dgm:presLayoutVars>
      </dgm:prSet>
      <dgm:spPr/>
    </dgm:pt>
    <dgm:pt modelId="{27E49963-4052-41A7-A992-FD82E5BDB41E}" type="pres">
      <dgm:prSet presAssocID="{88988179-8823-4182-9681-017D093036B4}" presName="node" presStyleLbl="node1" presStyleIdx="0" presStyleCnt="6">
        <dgm:presLayoutVars>
          <dgm:bulletEnabled val="1"/>
        </dgm:presLayoutVars>
      </dgm:prSet>
      <dgm:spPr/>
    </dgm:pt>
    <dgm:pt modelId="{E5414BF1-1EB3-4CE0-B6BE-BE870CAE542E}" type="pres">
      <dgm:prSet presAssocID="{AE06642C-B494-4F2E-B7C1-4594DC46EE18}" presName="sibTrans" presStyleCnt="0"/>
      <dgm:spPr/>
    </dgm:pt>
    <dgm:pt modelId="{AECD9246-EDFF-46AB-999E-2C9CC5877D90}" type="pres">
      <dgm:prSet presAssocID="{57987AF0-14A6-4238-BF9C-41CAE95AA7E0}" presName="node" presStyleLbl="node1" presStyleIdx="1" presStyleCnt="6">
        <dgm:presLayoutVars>
          <dgm:bulletEnabled val="1"/>
        </dgm:presLayoutVars>
      </dgm:prSet>
      <dgm:spPr/>
    </dgm:pt>
    <dgm:pt modelId="{3036C6CA-7451-4DCE-90FB-E5EE5A7E1A9A}" type="pres">
      <dgm:prSet presAssocID="{BF87BF4F-B7D0-48F6-A1BB-230FF0E9D3CA}" presName="sibTrans" presStyleCnt="0"/>
      <dgm:spPr/>
    </dgm:pt>
    <dgm:pt modelId="{EDF31139-3C4C-47FD-B69B-F47272C941A0}" type="pres">
      <dgm:prSet presAssocID="{7AB6503E-7D29-4876-9F89-A01C8FBFD12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90DCF-ADED-4D96-AA85-A87EADC402F3}" type="pres">
      <dgm:prSet presAssocID="{58F791D7-CF93-445A-95CB-713EB210C7E8}" presName="sibTrans" presStyleCnt="0"/>
      <dgm:spPr/>
    </dgm:pt>
    <dgm:pt modelId="{86015ADA-C30C-4C17-BA3D-B5726ECD8B48}" type="pres">
      <dgm:prSet presAssocID="{CCB42E2D-8E58-4DAD-BF5E-C8F8255537E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9DCDF-D3A9-43B3-8CF4-ABDF03709A6E}" type="pres">
      <dgm:prSet presAssocID="{A6236DCA-35DA-48E9-AD37-08828F8EFBF1}" presName="sibTrans" presStyleCnt="0"/>
      <dgm:spPr/>
    </dgm:pt>
    <dgm:pt modelId="{A2D5CB2B-9BDA-43B3-B8AD-2B2317A821F0}" type="pres">
      <dgm:prSet presAssocID="{CB29CBC7-6C15-4D0B-9509-45C8A9A6F7F1}" presName="node" presStyleLbl="node1" presStyleIdx="4" presStyleCnt="6">
        <dgm:presLayoutVars>
          <dgm:bulletEnabled val="1"/>
        </dgm:presLayoutVars>
      </dgm:prSet>
      <dgm:spPr/>
    </dgm:pt>
    <dgm:pt modelId="{F94AC58C-63C1-494B-87AC-BF100C4C7F9C}" type="pres">
      <dgm:prSet presAssocID="{DA14ACA3-5996-4B74-84BC-A6B7F3DAF1EF}" presName="sibTrans" presStyleCnt="0"/>
      <dgm:spPr/>
    </dgm:pt>
    <dgm:pt modelId="{01FA7C31-82D9-4F1F-9E91-E8182256DFB7}" type="pres">
      <dgm:prSet presAssocID="{E915C49A-4ED8-417C-825D-4C1933F6F1A7}" presName="node" presStyleLbl="node1" presStyleIdx="5" presStyleCnt="6">
        <dgm:presLayoutVars>
          <dgm:bulletEnabled val="1"/>
        </dgm:presLayoutVars>
      </dgm:prSet>
      <dgm:spPr/>
    </dgm:pt>
  </dgm:ptLst>
  <dgm:cxnLst>
    <dgm:cxn modelId="{27EDA904-460D-426F-BE7B-A83990FA809F}" type="presOf" srcId="{C8DC9CD4-7C44-4482-B1A1-5FB507845B8A}" destId="{D49C62B1-214B-4B90-9125-D4EBFCD5943A}" srcOrd="0" destOrd="0" presId="urn:microsoft.com/office/officeart/2005/8/layout/default"/>
    <dgm:cxn modelId="{56DA2C26-341D-417A-ADFF-83B6BB9F4F77}" type="presOf" srcId="{CB29CBC7-6C15-4D0B-9509-45C8A9A6F7F1}" destId="{A2D5CB2B-9BDA-43B3-B8AD-2B2317A821F0}" srcOrd="0" destOrd="0" presId="urn:microsoft.com/office/officeart/2005/8/layout/default"/>
    <dgm:cxn modelId="{175BBC20-EA60-4B4F-8172-3DA025AAAD15}" type="presOf" srcId="{CCB42E2D-8E58-4DAD-BF5E-C8F8255537E5}" destId="{86015ADA-C30C-4C17-BA3D-B5726ECD8B48}" srcOrd="0" destOrd="0" presId="urn:microsoft.com/office/officeart/2005/8/layout/default"/>
    <dgm:cxn modelId="{FAA03DCB-7572-4520-A655-AD1E8AA401DA}" type="presOf" srcId="{E915C49A-4ED8-417C-825D-4C1933F6F1A7}" destId="{01FA7C31-82D9-4F1F-9E91-E8182256DFB7}" srcOrd="0" destOrd="0" presId="urn:microsoft.com/office/officeart/2005/8/layout/default"/>
    <dgm:cxn modelId="{5689F9BA-A50D-4D59-99B7-30C9D3CB319C}" srcId="{C8DC9CD4-7C44-4482-B1A1-5FB507845B8A}" destId="{E915C49A-4ED8-417C-825D-4C1933F6F1A7}" srcOrd="5" destOrd="0" parTransId="{9660B39E-867C-482C-90F3-88410C81E3A5}" sibTransId="{0ED68672-663D-4038-A07F-3D2453731AE6}"/>
    <dgm:cxn modelId="{84543EB3-28D2-45CF-B494-44E97C2FDC1E}" type="presOf" srcId="{7AB6503E-7D29-4876-9F89-A01C8FBFD127}" destId="{EDF31139-3C4C-47FD-B69B-F47272C941A0}" srcOrd="0" destOrd="0" presId="urn:microsoft.com/office/officeart/2005/8/layout/default"/>
    <dgm:cxn modelId="{9BF9341C-BEFD-4858-811C-4F0402A632D4}" srcId="{C8DC9CD4-7C44-4482-B1A1-5FB507845B8A}" destId="{7AB6503E-7D29-4876-9F89-A01C8FBFD127}" srcOrd="2" destOrd="0" parTransId="{E3DD4E22-F231-4C77-B77F-7166D6D376E6}" sibTransId="{58F791D7-CF93-445A-95CB-713EB210C7E8}"/>
    <dgm:cxn modelId="{1F6D818F-10A5-424D-847F-A2062DD5FA7C}" type="presOf" srcId="{57987AF0-14A6-4238-BF9C-41CAE95AA7E0}" destId="{AECD9246-EDFF-46AB-999E-2C9CC5877D90}" srcOrd="0" destOrd="0" presId="urn:microsoft.com/office/officeart/2005/8/layout/default"/>
    <dgm:cxn modelId="{F0579332-37A8-4006-B861-F7E71A1D5C1B}" srcId="{C8DC9CD4-7C44-4482-B1A1-5FB507845B8A}" destId="{CB29CBC7-6C15-4D0B-9509-45C8A9A6F7F1}" srcOrd="4" destOrd="0" parTransId="{0C50622A-5FE3-46E6-BFE0-5A6A08083904}" sibTransId="{DA14ACA3-5996-4B74-84BC-A6B7F3DAF1EF}"/>
    <dgm:cxn modelId="{DAFE847E-7CA5-4EAA-8358-DA6A23F90E95}" srcId="{C8DC9CD4-7C44-4482-B1A1-5FB507845B8A}" destId="{88988179-8823-4182-9681-017D093036B4}" srcOrd="0" destOrd="0" parTransId="{7C8315B7-E708-47B0-AF75-1B8B64CE6D60}" sibTransId="{AE06642C-B494-4F2E-B7C1-4594DC46EE18}"/>
    <dgm:cxn modelId="{786C784C-F7E9-4173-B70A-3446C1393694}" type="presOf" srcId="{88988179-8823-4182-9681-017D093036B4}" destId="{27E49963-4052-41A7-A992-FD82E5BDB41E}" srcOrd="0" destOrd="0" presId="urn:microsoft.com/office/officeart/2005/8/layout/default"/>
    <dgm:cxn modelId="{FE5D7656-4D64-47BB-83FD-5107ACB4CB7F}" srcId="{C8DC9CD4-7C44-4482-B1A1-5FB507845B8A}" destId="{CCB42E2D-8E58-4DAD-BF5E-C8F8255537E5}" srcOrd="3" destOrd="0" parTransId="{64D6C051-E30C-4655-AD6D-543BA999156D}" sibTransId="{A6236DCA-35DA-48E9-AD37-08828F8EFBF1}"/>
    <dgm:cxn modelId="{32913082-4DD2-4B68-A738-9FC6E847930F}" srcId="{C8DC9CD4-7C44-4482-B1A1-5FB507845B8A}" destId="{57987AF0-14A6-4238-BF9C-41CAE95AA7E0}" srcOrd="1" destOrd="0" parTransId="{B4BF172A-5A6F-43DF-B9DA-31DADD4F0631}" sibTransId="{BF87BF4F-B7D0-48F6-A1BB-230FF0E9D3CA}"/>
    <dgm:cxn modelId="{D1BE928F-BB64-41FE-8AFB-315205B186A2}" type="presParOf" srcId="{D49C62B1-214B-4B90-9125-D4EBFCD5943A}" destId="{27E49963-4052-41A7-A992-FD82E5BDB41E}" srcOrd="0" destOrd="0" presId="urn:microsoft.com/office/officeart/2005/8/layout/default"/>
    <dgm:cxn modelId="{A24FD0FB-4514-44C9-98E0-B88CAD06DF89}" type="presParOf" srcId="{D49C62B1-214B-4B90-9125-D4EBFCD5943A}" destId="{E5414BF1-1EB3-4CE0-B6BE-BE870CAE542E}" srcOrd="1" destOrd="0" presId="urn:microsoft.com/office/officeart/2005/8/layout/default"/>
    <dgm:cxn modelId="{04D97653-3EB5-4438-8348-A100522943CA}" type="presParOf" srcId="{D49C62B1-214B-4B90-9125-D4EBFCD5943A}" destId="{AECD9246-EDFF-46AB-999E-2C9CC5877D90}" srcOrd="2" destOrd="0" presId="urn:microsoft.com/office/officeart/2005/8/layout/default"/>
    <dgm:cxn modelId="{A55EC3DA-36C2-41DC-8739-928845FD20A0}" type="presParOf" srcId="{D49C62B1-214B-4B90-9125-D4EBFCD5943A}" destId="{3036C6CA-7451-4DCE-90FB-E5EE5A7E1A9A}" srcOrd="3" destOrd="0" presId="urn:microsoft.com/office/officeart/2005/8/layout/default"/>
    <dgm:cxn modelId="{1DCC0BB6-AD7F-4A46-9D80-C89E444B2000}" type="presParOf" srcId="{D49C62B1-214B-4B90-9125-D4EBFCD5943A}" destId="{EDF31139-3C4C-47FD-B69B-F47272C941A0}" srcOrd="4" destOrd="0" presId="urn:microsoft.com/office/officeart/2005/8/layout/default"/>
    <dgm:cxn modelId="{D90C8DAB-86CA-4309-AEC7-571090D8B2A1}" type="presParOf" srcId="{D49C62B1-214B-4B90-9125-D4EBFCD5943A}" destId="{CC290DCF-ADED-4D96-AA85-A87EADC402F3}" srcOrd="5" destOrd="0" presId="urn:microsoft.com/office/officeart/2005/8/layout/default"/>
    <dgm:cxn modelId="{AD21780D-351F-4988-A30F-ED1C1FBA7A1E}" type="presParOf" srcId="{D49C62B1-214B-4B90-9125-D4EBFCD5943A}" destId="{86015ADA-C30C-4C17-BA3D-B5726ECD8B48}" srcOrd="6" destOrd="0" presId="urn:microsoft.com/office/officeart/2005/8/layout/default"/>
    <dgm:cxn modelId="{4C8F9F29-05F0-4839-9604-05123DBD9D8D}" type="presParOf" srcId="{D49C62B1-214B-4B90-9125-D4EBFCD5943A}" destId="{2549DCDF-D3A9-43B3-8CF4-ABDF03709A6E}" srcOrd="7" destOrd="0" presId="urn:microsoft.com/office/officeart/2005/8/layout/default"/>
    <dgm:cxn modelId="{E5F4B72D-9ECD-4AB9-BD7C-0051F1AA9C7F}" type="presParOf" srcId="{D49C62B1-214B-4B90-9125-D4EBFCD5943A}" destId="{A2D5CB2B-9BDA-43B3-B8AD-2B2317A821F0}" srcOrd="8" destOrd="0" presId="urn:microsoft.com/office/officeart/2005/8/layout/default"/>
    <dgm:cxn modelId="{70A9D3CE-1D66-47AA-8186-B38105DC36EB}" type="presParOf" srcId="{D49C62B1-214B-4B90-9125-D4EBFCD5943A}" destId="{F94AC58C-63C1-494B-87AC-BF100C4C7F9C}" srcOrd="9" destOrd="0" presId="urn:microsoft.com/office/officeart/2005/8/layout/default"/>
    <dgm:cxn modelId="{7CB1C1B2-2A76-47E5-97E5-E84A42DE3B46}" type="presParOf" srcId="{D49C62B1-214B-4B90-9125-D4EBFCD5943A}" destId="{01FA7C31-82D9-4F1F-9E91-E8182256DFB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F42866-DE14-40EA-97FF-104E6D42C789}" type="doc">
      <dgm:prSet loTypeId="urn:microsoft.com/office/officeart/2005/8/layout/default" loCatId="list" qsTypeId="urn:microsoft.com/office/officeart/2005/8/quickstyle/3d7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B29101C-130A-42F1-B3D5-D2A515839FB4}">
      <dgm:prSet phldrT="[Text]" custT="1"/>
      <dgm:spPr/>
      <dgm:t>
        <a:bodyPr/>
        <a:lstStyle/>
        <a:p>
          <a:r>
            <a:rPr lang="en-US" sz="2800" b="1" i="1" smtClean="0">
              <a:effectLst/>
            </a:rPr>
            <a:t>sing in a karaoke bar</a:t>
          </a:r>
          <a:endParaRPr lang="en-US" sz="2800" b="1" i="1">
            <a:effectLst/>
          </a:endParaRPr>
        </a:p>
      </dgm:t>
    </dgm:pt>
    <dgm:pt modelId="{1AFB5BB0-8B87-473F-946B-C3BC3DBFC2C9}" type="parTrans" cxnId="{F474E7B0-9F09-43C1-B3DE-02047E363B84}">
      <dgm:prSet/>
      <dgm:spPr/>
      <dgm:t>
        <a:bodyPr/>
        <a:lstStyle/>
        <a:p>
          <a:endParaRPr lang="en-US" sz="2000" b="1" i="1">
            <a:effectLst/>
          </a:endParaRPr>
        </a:p>
      </dgm:t>
    </dgm:pt>
    <dgm:pt modelId="{C4FEA314-F0D7-44C8-81AF-779C87FADF26}" type="sibTrans" cxnId="{F474E7B0-9F09-43C1-B3DE-02047E363B84}">
      <dgm:prSet/>
      <dgm:spPr/>
      <dgm:t>
        <a:bodyPr/>
        <a:lstStyle/>
        <a:p>
          <a:endParaRPr lang="en-US" sz="2000" b="1" i="1">
            <a:effectLst/>
          </a:endParaRPr>
        </a:p>
      </dgm:t>
    </dgm:pt>
    <dgm:pt modelId="{1D12EDEC-D856-4553-BEF6-08EBD0975A48}">
      <dgm:prSet phldrT="[Text]" custT="1"/>
      <dgm:spPr/>
      <dgm:t>
        <a:bodyPr/>
        <a:lstStyle/>
        <a:p>
          <a:r>
            <a:rPr lang="en-US" sz="2800" b="1" i="1" smtClean="0">
              <a:effectLst/>
            </a:rPr>
            <a:t>go to an Internet café</a:t>
          </a:r>
          <a:endParaRPr lang="en-US" sz="2800" b="1" i="1">
            <a:effectLst/>
          </a:endParaRPr>
        </a:p>
      </dgm:t>
    </dgm:pt>
    <dgm:pt modelId="{343B2D6A-611E-4A8B-A5CA-1357C1B222C0}" type="parTrans" cxnId="{5B50EDCD-B987-49FB-A8A6-7B5B30C408AE}">
      <dgm:prSet/>
      <dgm:spPr/>
      <dgm:t>
        <a:bodyPr/>
        <a:lstStyle/>
        <a:p>
          <a:endParaRPr lang="en-US" sz="2000" b="1" i="1">
            <a:effectLst/>
          </a:endParaRPr>
        </a:p>
      </dgm:t>
    </dgm:pt>
    <dgm:pt modelId="{DFF92183-90AF-4BE0-836E-4010B6F5444A}" type="sibTrans" cxnId="{5B50EDCD-B987-49FB-A8A6-7B5B30C408AE}">
      <dgm:prSet/>
      <dgm:spPr/>
      <dgm:t>
        <a:bodyPr/>
        <a:lstStyle/>
        <a:p>
          <a:endParaRPr lang="en-US" sz="2000" b="1" i="1">
            <a:effectLst/>
          </a:endParaRPr>
        </a:p>
      </dgm:t>
    </dgm:pt>
    <dgm:pt modelId="{4FA902A2-88F5-4AAE-8E39-ED8DB276BB1D}">
      <dgm:prSet phldrT="[Text]" custT="1"/>
      <dgm:spPr/>
      <dgm:t>
        <a:bodyPr/>
        <a:lstStyle/>
        <a:p>
          <a:r>
            <a:rPr lang="en-US" sz="2800" b="1" i="1" smtClean="0">
              <a:effectLst/>
            </a:rPr>
            <a:t>try mountain biking</a:t>
          </a:r>
          <a:endParaRPr lang="en-US" sz="2800" b="1" i="1">
            <a:effectLst/>
          </a:endParaRPr>
        </a:p>
      </dgm:t>
    </dgm:pt>
    <dgm:pt modelId="{1AA9B600-6570-4D8F-8D26-556E672A9400}" type="parTrans" cxnId="{1B8CCD82-A619-46BD-A0EA-80FB9B024A78}">
      <dgm:prSet/>
      <dgm:spPr/>
      <dgm:t>
        <a:bodyPr/>
        <a:lstStyle/>
        <a:p>
          <a:endParaRPr lang="en-US" sz="2000" b="1" i="1">
            <a:effectLst/>
          </a:endParaRPr>
        </a:p>
      </dgm:t>
    </dgm:pt>
    <dgm:pt modelId="{BCF4FD56-2B76-4C17-971A-9E190104EBB1}" type="sibTrans" cxnId="{1B8CCD82-A619-46BD-A0EA-80FB9B024A78}">
      <dgm:prSet/>
      <dgm:spPr/>
      <dgm:t>
        <a:bodyPr/>
        <a:lstStyle/>
        <a:p>
          <a:endParaRPr lang="en-US" sz="2000" b="1" i="1">
            <a:effectLst/>
          </a:endParaRPr>
        </a:p>
      </dgm:t>
    </dgm:pt>
    <dgm:pt modelId="{73F35108-18D4-4B04-B4C1-D78BC4CE0994}">
      <dgm:prSet phldrT="[Text]" custT="1"/>
      <dgm:spPr/>
      <dgm:t>
        <a:bodyPr/>
        <a:lstStyle/>
        <a:p>
          <a:r>
            <a:rPr lang="en-US" sz="2800" b="1" i="1" smtClean="0">
              <a:effectLst/>
            </a:rPr>
            <a:t>go ice-skating</a:t>
          </a:r>
          <a:endParaRPr lang="en-US" sz="2800" b="1" i="1">
            <a:effectLst/>
          </a:endParaRPr>
        </a:p>
      </dgm:t>
    </dgm:pt>
    <dgm:pt modelId="{75F98741-7DAF-43A0-B943-077CEB9D92A4}" type="parTrans" cxnId="{10E0959E-17DD-4BB0-977B-F7F49996CDFB}">
      <dgm:prSet/>
      <dgm:spPr/>
      <dgm:t>
        <a:bodyPr/>
        <a:lstStyle/>
        <a:p>
          <a:endParaRPr lang="en-US" sz="2000" b="1" i="1">
            <a:effectLst/>
          </a:endParaRPr>
        </a:p>
      </dgm:t>
    </dgm:pt>
    <dgm:pt modelId="{489CED54-3738-4684-9BB0-535566B0616F}" type="sibTrans" cxnId="{10E0959E-17DD-4BB0-977B-F7F49996CDFB}">
      <dgm:prSet/>
      <dgm:spPr/>
      <dgm:t>
        <a:bodyPr/>
        <a:lstStyle/>
        <a:p>
          <a:endParaRPr lang="en-US" sz="2000" b="1" i="1">
            <a:effectLst/>
          </a:endParaRPr>
        </a:p>
      </dgm:t>
    </dgm:pt>
    <dgm:pt modelId="{DFDD52A3-86EE-4A64-9418-F51EE5DD4EAD}">
      <dgm:prSet phldrT="[Text]" custT="1"/>
      <dgm:spPr/>
      <dgm:t>
        <a:bodyPr/>
        <a:lstStyle/>
        <a:p>
          <a:r>
            <a:rPr lang="en-US" sz="2800" b="1" i="1" smtClean="0">
              <a:effectLst/>
            </a:rPr>
            <a:t>see a live concert</a:t>
          </a:r>
          <a:endParaRPr lang="en-US" sz="2800" b="1" i="1">
            <a:effectLst/>
          </a:endParaRPr>
        </a:p>
      </dgm:t>
    </dgm:pt>
    <dgm:pt modelId="{C6049E0C-6CD4-4DC5-A71D-AFC35C7A2126}" type="parTrans" cxnId="{FEFBE3E2-D0A1-4F8C-BCC7-53238D86A9A1}">
      <dgm:prSet/>
      <dgm:spPr/>
      <dgm:t>
        <a:bodyPr/>
        <a:lstStyle/>
        <a:p>
          <a:endParaRPr lang="en-US" sz="2000" b="1" i="1">
            <a:effectLst/>
          </a:endParaRPr>
        </a:p>
      </dgm:t>
    </dgm:pt>
    <dgm:pt modelId="{1B68695A-712D-4D97-9F5C-CC605128002F}" type="sibTrans" cxnId="{FEFBE3E2-D0A1-4F8C-BCC7-53238D86A9A1}">
      <dgm:prSet/>
      <dgm:spPr/>
      <dgm:t>
        <a:bodyPr/>
        <a:lstStyle/>
        <a:p>
          <a:endParaRPr lang="en-US" sz="2000" b="1" i="1">
            <a:effectLst/>
          </a:endParaRPr>
        </a:p>
      </dgm:t>
    </dgm:pt>
    <dgm:pt modelId="{A0890820-507B-47DF-A1F3-6412F45C7D7D}">
      <dgm:prSet phldrT="[Text]" custT="1"/>
      <dgm:spPr/>
      <dgm:t>
        <a:bodyPr/>
        <a:lstStyle/>
        <a:p>
          <a:r>
            <a:rPr lang="en-US" sz="2800" b="1" i="1" smtClean="0">
              <a:effectLst/>
            </a:rPr>
            <a:t>eat Korean food</a:t>
          </a:r>
          <a:endParaRPr lang="en-US" sz="2800" b="1" i="1">
            <a:effectLst/>
          </a:endParaRPr>
        </a:p>
      </dgm:t>
    </dgm:pt>
    <dgm:pt modelId="{A0519406-3686-4F56-BB4F-D7F5FFA369EF}" type="parTrans" cxnId="{65EE6DF8-C9A1-4A1B-9A55-FF90F23E30DC}">
      <dgm:prSet/>
      <dgm:spPr/>
      <dgm:t>
        <a:bodyPr/>
        <a:lstStyle/>
        <a:p>
          <a:endParaRPr lang="en-US" sz="2000" b="1" i="1">
            <a:effectLst/>
          </a:endParaRPr>
        </a:p>
      </dgm:t>
    </dgm:pt>
    <dgm:pt modelId="{8FAEA3A1-D42D-4F0E-B789-279078C563B5}" type="sibTrans" cxnId="{65EE6DF8-C9A1-4A1B-9A55-FF90F23E30DC}">
      <dgm:prSet/>
      <dgm:spPr/>
      <dgm:t>
        <a:bodyPr/>
        <a:lstStyle/>
        <a:p>
          <a:endParaRPr lang="en-US" sz="2000" b="1" i="1">
            <a:effectLst/>
          </a:endParaRPr>
        </a:p>
      </dgm:t>
    </dgm:pt>
    <dgm:pt modelId="{5696B87C-2F05-4746-BC38-74A648468C37}">
      <dgm:prSet phldrT="[Text]" custT="1"/>
      <dgm:spPr/>
      <dgm:t>
        <a:bodyPr/>
        <a:lstStyle/>
        <a:p>
          <a:r>
            <a:rPr lang="en-US" sz="2800" b="1" i="1" smtClean="0">
              <a:effectLst/>
            </a:rPr>
            <a:t>climb a mountain</a:t>
          </a:r>
          <a:endParaRPr lang="en-US" sz="2800" b="1" i="1">
            <a:effectLst/>
          </a:endParaRPr>
        </a:p>
      </dgm:t>
    </dgm:pt>
    <dgm:pt modelId="{C6010529-D012-4269-811B-D0B1F3CD0664}" type="parTrans" cxnId="{090ED8EC-EDEF-4FFB-B118-6558AF1EA96A}">
      <dgm:prSet/>
      <dgm:spPr/>
      <dgm:t>
        <a:bodyPr/>
        <a:lstStyle/>
        <a:p>
          <a:endParaRPr lang="en-US" sz="2000" b="1" i="1">
            <a:effectLst/>
          </a:endParaRPr>
        </a:p>
      </dgm:t>
    </dgm:pt>
    <dgm:pt modelId="{056EA1FF-29A6-4365-A1EB-68BF69BD4957}" type="sibTrans" cxnId="{090ED8EC-EDEF-4FFB-B118-6558AF1EA96A}">
      <dgm:prSet/>
      <dgm:spPr/>
      <dgm:t>
        <a:bodyPr/>
        <a:lstStyle/>
        <a:p>
          <a:endParaRPr lang="en-US" sz="2000" b="1" i="1">
            <a:effectLst/>
          </a:endParaRPr>
        </a:p>
      </dgm:t>
    </dgm:pt>
    <dgm:pt modelId="{8369E86E-FEF1-4742-99AA-6923962309B7}">
      <dgm:prSet phldrT="[Text]" custT="1"/>
      <dgm:spPr/>
      <dgm:t>
        <a:bodyPr/>
        <a:lstStyle/>
        <a:p>
          <a:r>
            <a:rPr lang="en-US" sz="2800" b="1" i="1" smtClean="0">
              <a:effectLst/>
            </a:rPr>
            <a:t>drink Starbucks coffee</a:t>
          </a:r>
          <a:endParaRPr lang="en-US" sz="2800" b="1" i="1">
            <a:effectLst/>
          </a:endParaRPr>
        </a:p>
      </dgm:t>
    </dgm:pt>
    <dgm:pt modelId="{01C3885E-3E32-43AF-B725-A33F95A8B89E}" type="parTrans" cxnId="{2E1EEB6F-34C8-48B4-B760-C92B6F2F9D7E}">
      <dgm:prSet/>
      <dgm:spPr/>
      <dgm:t>
        <a:bodyPr/>
        <a:lstStyle/>
        <a:p>
          <a:endParaRPr lang="en-US" sz="2000" b="1" i="1">
            <a:effectLst/>
          </a:endParaRPr>
        </a:p>
      </dgm:t>
    </dgm:pt>
    <dgm:pt modelId="{192D9197-5435-42BD-943C-F55C91640995}" type="sibTrans" cxnId="{2E1EEB6F-34C8-48B4-B760-C92B6F2F9D7E}">
      <dgm:prSet/>
      <dgm:spPr/>
      <dgm:t>
        <a:bodyPr/>
        <a:lstStyle/>
        <a:p>
          <a:endParaRPr lang="en-US" sz="2000" b="1" i="1">
            <a:effectLst/>
          </a:endParaRPr>
        </a:p>
      </dgm:t>
    </dgm:pt>
    <dgm:pt modelId="{FEEA1B6D-39E8-4FFA-A01B-CF253BC6BFDB}">
      <dgm:prSet phldrT="[Text]" custT="1"/>
      <dgm:spPr/>
      <dgm:t>
        <a:bodyPr/>
        <a:lstStyle/>
        <a:p>
          <a:r>
            <a:rPr lang="en-US" sz="2800" b="1" i="1" smtClean="0">
              <a:effectLst/>
            </a:rPr>
            <a:t>drive a sports car</a:t>
          </a:r>
          <a:endParaRPr lang="en-US" sz="2800" b="1" i="1">
            <a:effectLst/>
          </a:endParaRPr>
        </a:p>
      </dgm:t>
    </dgm:pt>
    <dgm:pt modelId="{E324DAC6-95B1-45FA-97F6-4AE807249945}" type="parTrans" cxnId="{410B00F5-3FFC-4AA2-810A-7420F3009BDE}">
      <dgm:prSet/>
      <dgm:spPr/>
      <dgm:t>
        <a:bodyPr/>
        <a:lstStyle/>
        <a:p>
          <a:endParaRPr lang="en-US" sz="2000" b="1" i="1">
            <a:effectLst/>
          </a:endParaRPr>
        </a:p>
      </dgm:t>
    </dgm:pt>
    <dgm:pt modelId="{B42E3D66-1164-4CAD-B574-CEBA32577E17}" type="sibTrans" cxnId="{410B00F5-3FFC-4AA2-810A-7420F3009BDE}">
      <dgm:prSet/>
      <dgm:spPr/>
      <dgm:t>
        <a:bodyPr/>
        <a:lstStyle/>
        <a:p>
          <a:endParaRPr lang="en-US" sz="2000" b="1" i="1">
            <a:effectLst/>
          </a:endParaRPr>
        </a:p>
      </dgm:t>
    </dgm:pt>
    <dgm:pt modelId="{68175AE3-69CB-46D8-8E0D-A67DD169B1A5}">
      <dgm:prSet phldrT="[Text]" custT="1"/>
      <dgm:spPr/>
      <dgm:t>
        <a:bodyPr/>
        <a:lstStyle/>
        <a:p>
          <a:r>
            <a:rPr lang="en-US" sz="2800" b="1" i="1" smtClean="0">
              <a:effectLst/>
            </a:rPr>
            <a:t>ride a camel</a:t>
          </a:r>
          <a:endParaRPr lang="en-US" sz="2800" b="1" i="1">
            <a:effectLst/>
          </a:endParaRPr>
        </a:p>
      </dgm:t>
    </dgm:pt>
    <dgm:pt modelId="{AC603670-325C-4468-B2BA-4FCEA42560A6}" type="parTrans" cxnId="{D0F5492D-9B5E-4481-9B05-970FB7EB0E2B}">
      <dgm:prSet/>
      <dgm:spPr/>
      <dgm:t>
        <a:bodyPr/>
        <a:lstStyle/>
        <a:p>
          <a:endParaRPr lang="en-US" sz="2000" b="1" i="1">
            <a:effectLst/>
          </a:endParaRPr>
        </a:p>
      </dgm:t>
    </dgm:pt>
    <dgm:pt modelId="{0A2D5B0F-BA75-415A-8754-7D6AC6E33E7A}" type="sibTrans" cxnId="{D0F5492D-9B5E-4481-9B05-970FB7EB0E2B}">
      <dgm:prSet/>
      <dgm:spPr/>
      <dgm:t>
        <a:bodyPr/>
        <a:lstStyle/>
        <a:p>
          <a:endParaRPr lang="en-US" sz="2000" b="1" i="1">
            <a:effectLst/>
          </a:endParaRPr>
        </a:p>
      </dgm:t>
    </dgm:pt>
    <dgm:pt modelId="{FF9A59C5-BB80-4B59-B04E-D8CA8AE0F43D}" type="pres">
      <dgm:prSet presAssocID="{12F42866-DE14-40EA-97FF-104E6D42C789}" presName="diagram" presStyleCnt="0">
        <dgm:presLayoutVars>
          <dgm:dir/>
          <dgm:resizeHandles val="exact"/>
        </dgm:presLayoutVars>
      </dgm:prSet>
      <dgm:spPr/>
    </dgm:pt>
    <dgm:pt modelId="{66B3AB77-1C85-432A-929E-E9CD69A0B024}" type="pres">
      <dgm:prSet presAssocID="{2B29101C-130A-42F1-B3D5-D2A515839FB4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5E93B-8CCF-4D20-870D-240CF6620878}" type="pres">
      <dgm:prSet presAssocID="{C4FEA314-F0D7-44C8-81AF-779C87FADF26}" presName="sibTrans" presStyleCnt="0"/>
      <dgm:spPr/>
    </dgm:pt>
    <dgm:pt modelId="{24E99F21-0EAC-4737-A01C-38677E95090A}" type="pres">
      <dgm:prSet presAssocID="{1D12EDEC-D856-4553-BEF6-08EBD0975A48}" presName="node" presStyleLbl="node1" presStyleIdx="1" presStyleCnt="10">
        <dgm:presLayoutVars>
          <dgm:bulletEnabled val="1"/>
        </dgm:presLayoutVars>
      </dgm:prSet>
      <dgm:spPr/>
    </dgm:pt>
    <dgm:pt modelId="{E4152E57-55E1-46BA-B0A1-D0D0B50C7AAE}" type="pres">
      <dgm:prSet presAssocID="{DFF92183-90AF-4BE0-836E-4010B6F5444A}" presName="sibTrans" presStyleCnt="0"/>
      <dgm:spPr/>
    </dgm:pt>
    <dgm:pt modelId="{4263B043-EA38-459F-8029-C6C45FEAFC37}" type="pres">
      <dgm:prSet presAssocID="{4FA902A2-88F5-4AAE-8E39-ED8DB276BB1D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BB253-9751-4557-8DA5-3F386C63A82E}" type="pres">
      <dgm:prSet presAssocID="{BCF4FD56-2B76-4C17-971A-9E190104EBB1}" presName="sibTrans" presStyleCnt="0"/>
      <dgm:spPr/>
    </dgm:pt>
    <dgm:pt modelId="{09C91B6A-60CD-47FD-9D06-164150C4E373}" type="pres">
      <dgm:prSet presAssocID="{73F35108-18D4-4B04-B4C1-D78BC4CE0994}" presName="node" presStyleLbl="node1" presStyleIdx="3" presStyleCnt="10">
        <dgm:presLayoutVars>
          <dgm:bulletEnabled val="1"/>
        </dgm:presLayoutVars>
      </dgm:prSet>
      <dgm:spPr/>
    </dgm:pt>
    <dgm:pt modelId="{F23CA57B-15DC-4417-A271-BDC2FDFBDE25}" type="pres">
      <dgm:prSet presAssocID="{489CED54-3738-4684-9BB0-535566B0616F}" presName="sibTrans" presStyleCnt="0"/>
      <dgm:spPr/>
    </dgm:pt>
    <dgm:pt modelId="{C11A21C9-65DF-44B1-ACDA-ACE847AFC6BE}" type="pres">
      <dgm:prSet presAssocID="{DFDD52A3-86EE-4A64-9418-F51EE5DD4EAD}" presName="node" presStyleLbl="node1" presStyleIdx="4" presStyleCnt="10">
        <dgm:presLayoutVars>
          <dgm:bulletEnabled val="1"/>
        </dgm:presLayoutVars>
      </dgm:prSet>
      <dgm:spPr/>
    </dgm:pt>
    <dgm:pt modelId="{055E74CF-A213-40EA-9FCC-A06381AF9F63}" type="pres">
      <dgm:prSet presAssocID="{1B68695A-712D-4D97-9F5C-CC605128002F}" presName="sibTrans" presStyleCnt="0"/>
      <dgm:spPr/>
    </dgm:pt>
    <dgm:pt modelId="{A80865F3-F7C8-4513-91E4-FAFD03CFDB94}" type="pres">
      <dgm:prSet presAssocID="{A0890820-507B-47DF-A1F3-6412F45C7D7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49401-390A-4DFF-884B-59DD8FF34573}" type="pres">
      <dgm:prSet presAssocID="{8FAEA3A1-D42D-4F0E-B789-279078C563B5}" presName="sibTrans" presStyleCnt="0"/>
      <dgm:spPr/>
    </dgm:pt>
    <dgm:pt modelId="{F57C4362-FF6A-4B25-9BD7-EB2937F83177}" type="pres">
      <dgm:prSet presAssocID="{5696B87C-2F05-4746-BC38-74A648468C37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B940C-3C51-4F1B-B8B5-693F30680C86}" type="pres">
      <dgm:prSet presAssocID="{056EA1FF-29A6-4365-A1EB-68BF69BD4957}" presName="sibTrans" presStyleCnt="0"/>
      <dgm:spPr/>
    </dgm:pt>
    <dgm:pt modelId="{D0583D16-576F-4928-8244-19E3A952CF86}" type="pres">
      <dgm:prSet presAssocID="{8369E86E-FEF1-4742-99AA-6923962309B7}" presName="node" presStyleLbl="node1" presStyleIdx="7" presStyleCnt="10">
        <dgm:presLayoutVars>
          <dgm:bulletEnabled val="1"/>
        </dgm:presLayoutVars>
      </dgm:prSet>
      <dgm:spPr/>
    </dgm:pt>
    <dgm:pt modelId="{99D1A08D-63EB-4262-B31A-CB6033047E3B}" type="pres">
      <dgm:prSet presAssocID="{192D9197-5435-42BD-943C-F55C91640995}" presName="sibTrans" presStyleCnt="0"/>
      <dgm:spPr/>
    </dgm:pt>
    <dgm:pt modelId="{CA2543DA-52D1-497D-9606-D229CF832ED4}" type="pres">
      <dgm:prSet presAssocID="{FEEA1B6D-39E8-4FFA-A01B-CF253BC6BFD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8B271-2AFF-4332-BD96-BFD155322FF0}" type="pres">
      <dgm:prSet presAssocID="{B42E3D66-1164-4CAD-B574-CEBA32577E17}" presName="sibTrans" presStyleCnt="0"/>
      <dgm:spPr/>
    </dgm:pt>
    <dgm:pt modelId="{45AC7674-6C27-44E4-92F6-B18C76CA2E1D}" type="pres">
      <dgm:prSet presAssocID="{68175AE3-69CB-46D8-8E0D-A67DD169B1A5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EE6DF8-C9A1-4A1B-9A55-FF90F23E30DC}" srcId="{12F42866-DE14-40EA-97FF-104E6D42C789}" destId="{A0890820-507B-47DF-A1F3-6412F45C7D7D}" srcOrd="5" destOrd="0" parTransId="{A0519406-3686-4F56-BB4F-D7F5FFA369EF}" sibTransId="{8FAEA3A1-D42D-4F0E-B789-279078C563B5}"/>
    <dgm:cxn modelId="{2CF315BB-B330-4E8D-95DC-BC41948EF15F}" type="presOf" srcId="{73F35108-18D4-4B04-B4C1-D78BC4CE0994}" destId="{09C91B6A-60CD-47FD-9D06-164150C4E373}" srcOrd="0" destOrd="0" presId="urn:microsoft.com/office/officeart/2005/8/layout/default"/>
    <dgm:cxn modelId="{5B50EDCD-B987-49FB-A8A6-7B5B30C408AE}" srcId="{12F42866-DE14-40EA-97FF-104E6D42C789}" destId="{1D12EDEC-D856-4553-BEF6-08EBD0975A48}" srcOrd="1" destOrd="0" parTransId="{343B2D6A-611E-4A8B-A5CA-1357C1B222C0}" sibTransId="{DFF92183-90AF-4BE0-836E-4010B6F5444A}"/>
    <dgm:cxn modelId="{882FB19F-505E-41C9-B9E1-D26A515C0F05}" type="presOf" srcId="{1D12EDEC-D856-4553-BEF6-08EBD0975A48}" destId="{24E99F21-0EAC-4737-A01C-38677E95090A}" srcOrd="0" destOrd="0" presId="urn:microsoft.com/office/officeart/2005/8/layout/default"/>
    <dgm:cxn modelId="{090ED8EC-EDEF-4FFB-B118-6558AF1EA96A}" srcId="{12F42866-DE14-40EA-97FF-104E6D42C789}" destId="{5696B87C-2F05-4746-BC38-74A648468C37}" srcOrd="6" destOrd="0" parTransId="{C6010529-D012-4269-811B-D0B1F3CD0664}" sibTransId="{056EA1FF-29A6-4365-A1EB-68BF69BD4957}"/>
    <dgm:cxn modelId="{BBCB1544-B6AD-4A83-91A1-75990633D3A6}" type="presOf" srcId="{68175AE3-69CB-46D8-8E0D-A67DD169B1A5}" destId="{45AC7674-6C27-44E4-92F6-B18C76CA2E1D}" srcOrd="0" destOrd="0" presId="urn:microsoft.com/office/officeart/2005/8/layout/default"/>
    <dgm:cxn modelId="{FEFBE3E2-D0A1-4F8C-BCC7-53238D86A9A1}" srcId="{12F42866-DE14-40EA-97FF-104E6D42C789}" destId="{DFDD52A3-86EE-4A64-9418-F51EE5DD4EAD}" srcOrd="4" destOrd="0" parTransId="{C6049E0C-6CD4-4DC5-A71D-AFC35C7A2126}" sibTransId="{1B68695A-712D-4D97-9F5C-CC605128002F}"/>
    <dgm:cxn modelId="{AFB9BFFC-9B0D-46C1-BF71-2E7AF327076E}" type="presOf" srcId="{5696B87C-2F05-4746-BC38-74A648468C37}" destId="{F57C4362-FF6A-4B25-9BD7-EB2937F83177}" srcOrd="0" destOrd="0" presId="urn:microsoft.com/office/officeart/2005/8/layout/default"/>
    <dgm:cxn modelId="{8928C0E3-47D4-4F18-861E-9A7C3925212A}" type="presOf" srcId="{8369E86E-FEF1-4742-99AA-6923962309B7}" destId="{D0583D16-576F-4928-8244-19E3A952CF86}" srcOrd="0" destOrd="0" presId="urn:microsoft.com/office/officeart/2005/8/layout/default"/>
    <dgm:cxn modelId="{10E0959E-17DD-4BB0-977B-F7F49996CDFB}" srcId="{12F42866-DE14-40EA-97FF-104E6D42C789}" destId="{73F35108-18D4-4B04-B4C1-D78BC4CE0994}" srcOrd="3" destOrd="0" parTransId="{75F98741-7DAF-43A0-B943-077CEB9D92A4}" sibTransId="{489CED54-3738-4684-9BB0-535566B0616F}"/>
    <dgm:cxn modelId="{F474E7B0-9F09-43C1-B3DE-02047E363B84}" srcId="{12F42866-DE14-40EA-97FF-104E6D42C789}" destId="{2B29101C-130A-42F1-B3D5-D2A515839FB4}" srcOrd="0" destOrd="0" parTransId="{1AFB5BB0-8B87-473F-946B-C3BC3DBFC2C9}" sibTransId="{C4FEA314-F0D7-44C8-81AF-779C87FADF26}"/>
    <dgm:cxn modelId="{8C4C2AF4-97FC-49A6-B9EE-5749362C590F}" type="presOf" srcId="{4FA902A2-88F5-4AAE-8E39-ED8DB276BB1D}" destId="{4263B043-EA38-459F-8029-C6C45FEAFC37}" srcOrd="0" destOrd="0" presId="urn:microsoft.com/office/officeart/2005/8/layout/default"/>
    <dgm:cxn modelId="{5ADDAE47-B152-4DA3-8DB4-07F76AD4F942}" type="presOf" srcId="{FEEA1B6D-39E8-4FFA-A01B-CF253BC6BFDB}" destId="{CA2543DA-52D1-497D-9606-D229CF832ED4}" srcOrd="0" destOrd="0" presId="urn:microsoft.com/office/officeart/2005/8/layout/default"/>
    <dgm:cxn modelId="{620975E4-2F90-41C0-B44E-BB8E032782C1}" type="presOf" srcId="{12F42866-DE14-40EA-97FF-104E6D42C789}" destId="{FF9A59C5-BB80-4B59-B04E-D8CA8AE0F43D}" srcOrd="0" destOrd="0" presId="urn:microsoft.com/office/officeart/2005/8/layout/default"/>
    <dgm:cxn modelId="{68CBE7A1-0C8B-4C8C-9067-743C153E479C}" type="presOf" srcId="{A0890820-507B-47DF-A1F3-6412F45C7D7D}" destId="{A80865F3-F7C8-4513-91E4-FAFD03CFDB94}" srcOrd="0" destOrd="0" presId="urn:microsoft.com/office/officeart/2005/8/layout/default"/>
    <dgm:cxn modelId="{AD7CD12E-900A-4C59-89B1-747ADDF58167}" type="presOf" srcId="{DFDD52A3-86EE-4A64-9418-F51EE5DD4EAD}" destId="{C11A21C9-65DF-44B1-ACDA-ACE847AFC6BE}" srcOrd="0" destOrd="0" presId="urn:microsoft.com/office/officeart/2005/8/layout/default"/>
    <dgm:cxn modelId="{D0F5492D-9B5E-4481-9B05-970FB7EB0E2B}" srcId="{12F42866-DE14-40EA-97FF-104E6D42C789}" destId="{68175AE3-69CB-46D8-8E0D-A67DD169B1A5}" srcOrd="9" destOrd="0" parTransId="{AC603670-325C-4468-B2BA-4FCEA42560A6}" sibTransId="{0A2D5B0F-BA75-415A-8754-7D6AC6E33E7A}"/>
    <dgm:cxn modelId="{410B00F5-3FFC-4AA2-810A-7420F3009BDE}" srcId="{12F42866-DE14-40EA-97FF-104E6D42C789}" destId="{FEEA1B6D-39E8-4FFA-A01B-CF253BC6BFDB}" srcOrd="8" destOrd="0" parTransId="{E324DAC6-95B1-45FA-97F6-4AE807249945}" sibTransId="{B42E3D66-1164-4CAD-B574-CEBA32577E17}"/>
    <dgm:cxn modelId="{2E1EEB6F-34C8-48B4-B760-C92B6F2F9D7E}" srcId="{12F42866-DE14-40EA-97FF-104E6D42C789}" destId="{8369E86E-FEF1-4742-99AA-6923962309B7}" srcOrd="7" destOrd="0" parTransId="{01C3885E-3E32-43AF-B725-A33F95A8B89E}" sibTransId="{192D9197-5435-42BD-943C-F55C91640995}"/>
    <dgm:cxn modelId="{1B8CCD82-A619-46BD-A0EA-80FB9B024A78}" srcId="{12F42866-DE14-40EA-97FF-104E6D42C789}" destId="{4FA902A2-88F5-4AAE-8E39-ED8DB276BB1D}" srcOrd="2" destOrd="0" parTransId="{1AA9B600-6570-4D8F-8D26-556E672A9400}" sibTransId="{BCF4FD56-2B76-4C17-971A-9E190104EBB1}"/>
    <dgm:cxn modelId="{261D7504-4B9D-4BC4-A7AA-C4FBEF092D11}" type="presOf" srcId="{2B29101C-130A-42F1-B3D5-D2A515839FB4}" destId="{66B3AB77-1C85-432A-929E-E9CD69A0B024}" srcOrd="0" destOrd="0" presId="urn:microsoft.com/office/officeart/2005/8/layout/default"/>
    <dgm:cxn modelId="{A75F51C4-7EE1-4345-B057-F5DF2999398D}" type="presParOf" srcId="{FF9A59C5-BB80-4B59-B04E-D8CA8AE0F43D}" destId="{66B3AB77-1C85-432A-929E-E9CD69A0B024}" srcOrd="0" destOrd="0" presId="urn:microsoft.com/office/officeart/2005/8/layout/default"/>
    <dgm:cxn modelId="{7FB5775E-DC30-4F35-A32A-C90C8CF266AE}" type="presParOf" srcId="{FF9A59C5-BB80-4B59-B04E-D8CA8AE0F43D}" destId="{AAA5E93B-8CCF-4D20-870D-240CF6620878}" srcOrd="1" destOrd="0" presId="urn:microsoft.com/office/officeart/2005/8/layout/default"/>
    <dgm:cxn modelId="{2D85DBC1-850F-4FA0-8987-54B0FEF46648}" type="presParOf" srcId="{FF9A59C5-BB80-4B59-B04E-D8CA8AE0F43D}" destId="{24E99F21-0EAC-4737-A01C-38677E95090A}" srcOrd="2" destOrd="0" presId="urn:microsoft.com/office/officeart/2005/8/layout/default"/>
    <dgm:cxn modelId="{F9327FB4-1DE9-42D9-9AF1-3D894225DF74}" type="presParOf" srcId="{FF9A59C5-BB80-4B59-B04E-D8CA8AE0F43D}" destId="{E4152E57-55E1-46BA-B0A1-D0D0B50C7AAE}" srcOrd="3" destOrd="0" presId="urn:microsoft.com/office/officeart/2005/8/layout/default"/>
    <dgm:cxn modelId="{3DBD1B17-A49F-4609-95CF-B66F71D80A8D}" type="presParOf" srcId="{FF9A59C5-BB80-4B59-B04E-D8CA8AE0F43D}" destId="{4263B043-EA38-459F-8029-C6C45FEAFC37}" srcOrd="4" destOrd="0" presId="urn:microsoft.com/office/officeart/2005/8/layout/default"/>
    <dgm:cxn modelId="{337C812C-4BCE-46F4-B398-602969987823}" type="presParOf" srcId="{FF9A59C5-BB80-4B59-B04E-D8CA8AE0F43D}" destId="{B80BB253-9751-4557-8DA5-3F386C63A82E}" srcOrd="5" destOrd="0" presId="urn:microsoft.com/office/officeart/2005/8/layout/default"/>
    <dgm:cxn modelId="{CDE35B7A-750C-4886-882B-4BED5265D528}" type="presParOf" srcId="{FF9A59C5-BB80-4B59-B04E-D8CA8AE0F43D}" destId="{09C91B6A-60CD-47FD-9D06-164150C4E373}" srcOrd="6" destOrd="0" presId="urn:microsoft.com/office/officeart/2005/8/layout/default"/>
    <dgm:cxn modelId="{C1B47079-D2CE-466E-922A-F7A561F19EC6}" type="presParOf" srcId="{FF9A59C5-BB80-4B59-B04E-D8CA8AE0F43D}" destId="{F23CA57B-15DC-4417-A271-BDC2FDFBDE25}" srcOrd="7" destOrd="0" presId="urn:microsoft.com/office/officeart/2005/8/layout/default"/>
    <dgm:cxn modelId="{655CACDF-FA78-4650-8132-E59F123A511A}" type="presParOf" srcId="{FF9A59C5-BB80-4B59-B04E-D8CA8AE0F43D}" destId="{C11A21C9-65DF-44B1-ACDA-ACE847AFC6BE}" srcOrd="8" destOrd="0" presId="urn:microsoft.com/office/officeart/2005/8/layout/default"/>
    <dgm:cxn modelId="{41113E38-F920-4F21-BED7-A2287DEA9524}" type="presParOf" srcId="{FF9A59C5-BB80-4B59-B04E-D8CA8AE0F43D}" destId="{055E74CF-A213-40EA-9FCC-A06381AF9F63}" srcOrd="9" destOrd="0" presId="urn:microsoft.com/office/officeart/2005/8/layout/default"/>
    <dgm:cxn modelId="{722D4788-219E-4B6F-86DF-3EADF40A2C6D}" type="presParOf" srcId="{FF9A59C5-BB80-4B59-B04E-D8CA8AE0F43D}" destId="{A80865F3-F7C8-4513-91E4-FAFD03CFDB94}" srcOrd="10" destOrd="0" presId="urn:microsoft.com/office/officeart/2005/8/layout/default"/>
    <dgm:cxn modelId="{25B72CC2-0BD9-4FF4-951C-2DD48C9C84AF}" type="presParOf" srcId="{FF9A59C5-BB80-4B59-B04E-D8CA8AE0F43D}" destId="{AD749401-390A-4DFF-884B-59DD8FF34573}" srcOrd="11" destOrd="0" presId="urn:microsoft.com/office/officeart/2005/8/layout/default"/>
    <dgm:cxn modelId="{DDEA9DAB-002F-4AC7-8153-DBF1FA6EA4B7}" type="presParOf" srcId="{FF9A59C5-BB80-4B59-B04E-D8CA8AE0F43D}" destId="{F57C4362-FF6A-4B25-9BD7-EB2937F83177}" srcOrd="12" destOrd="0" presId="urn:microsoft.com/office/officeart/2005/8/layout/default"/>
    <dgm:cxn modelId="{DC0083BC-CF28-4642-BD26-57157997A76C}" type="presParOf" srcId="{FF9A59C5-BB80-4B59-B04E-D8CA8AE0F43D}" destId="{39FB940C-3C51-4F1B-B8B5-693F30680C86}" srcOrd="13" destOrd="0" presId="urn:microsoft.com/office/officeart/2005/8/layout/default"/>
    <dgm:cxn modelId="{BE835921-1A02-4711-9AF1-B13B8FA7C467}" type="presParOf" srcId="{FF9A59C5-BB80-4B59-B04E-D8CA8AE0F43D}" destId="{D0583D16-576F-4928-8244-19E3A952CF86}" srcOrd="14" destOrd="0" presId="urn:microsoft.com/office/officeart/2005/8/layout/default"/>
    <dgm:cxn modelId="{81BEFE28-711E-476D-9F28-6927B536AA9B}" type="presParOf" srcId="{FF9A59C5-BB80-4B59-B04E-D8CA8AE0F43D}" destId="{99D1A08D-63EB-4262-B31A-CB6033047E3B}" srcOrd="15" destOrd="0" presId="urn:microsoft.com/office/officeart/2005/8/layout/default"/>
    <dgm:cxn modelId="{3549C053-41BF-477A-91AF-894256556154}" type="presParOf" srcId="{FF9A59C5-BB80-4B59-B04E-D8CA8AE0F43D}" destId="{CA2543DA-52D1-497D-9606-D229CF832ED4}" srcOrd="16" destOrd="0" presId="urn:microsoft.com/office/officeart/2005/8/layout/default"/>
    <dgm:cxn modelId="{20D20003-EC4F-40AB-9988-43501FC6ACC9}" type="presParOf" srcId="{FF9A59C5-BB80-4B59-B04E-D8CA8AE0F43D}" destId="{B388B271-2AFF-4332-BD96-BFD155322FF0}" srcOrd="17" destOrd="0" presId="urn:microsoft.com/office/officeart/2005/8/layout/default"/>
    <dgm:cxn modelId="{5B518299-1602-4B14-9198-7CC27E7758E9}" type="presParOf" srcId="{FF9A59C5-BB80-4B59-B04E-D8CA8AE0F43D}" destId="{45AC7674-6C27-44E4-92F6-B18C76CA2E1D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49963-4052-41A7-A992-FD82E5BDB41E}">
      <dsp:nvSpPr>
        <dsp:cNvPr id="0" name=""/>
        <dsp:cNvSpPr/>
      </dsp:nvSpPr>
      <dsp:spPr>
        <a:xfrm>
          <a:off x="0" y="764331"/>
          <a:ext cx="2381250" cy="1428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own this book</a:t>
          </a:r>
          <a:endParaRPr lang="en-US" sz="3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0" y="764331"/>
        <a:ext cx="2381250" cy="1428750"/>
      </dsp:txXfrm>
    </dsp:sp>
    <dsp:sp modelId="{AECD9246-EDFF-46AB-999E-2C9CC5877D90}">
      <dsp:nvSpPr>
        <dsp:cNvPr id="0" name=""/>
        <dsp:cNvSpPr/>
      </dsp:nvSpPr>
      <dsp:spPr>
        <a:xfrm>
          <a:off x="2619374" y="764331"/>
          <a:ext cx="2381250" cy="1428750"/>
        </a:xfrm>
        <a:prstGeom prst="rect">
          <a:avLst/>
        </a:prstGeom>
        <a:solidFill>
          <a:schemeClr val="accent3">
            <a:hueOff val="2198800"/>
            <a:satOff val="-1589"/>
            <a:lumOff val="588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study English</a:t>
          </a:r>
          <a:endParaRPr lang="en-US" sz="3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2619374" y="764331"/>
        <a:ext cx="2381250" cy="1428750"/>
      </dsp:txXfrm>
    </dsp:sp>
    <dsp:sp modelId="{EDF31139-3C4C-47FD-B69B-F47272C941A0}">
      <dsp:nvSpPr>
        <dsp:cNvPr id="0" name=""/>
        <dsp:cNvSpPr/>
      </dsp:nvSpPr>
      <dsp:spPr>
        <a:xfrm>
          <a:off x="5238749" y="764331"/>
          <a:ext cx="2381250" cy="1428750"/>
        </a:xfrm>
        <a:prstGeom prst="rect">
          <a:avLst/>
        </a:prstGeom>
        <a:solidFill>
          <a:schemeClr val="accent3">
            <a:hueOff val="4397600"/>
            <a:satOff val="-3177"/>
            <a:lumOff val="1176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know your best friend</a:t>
          </a:r>
          <a:endParaRPr lang="en-US" sz="3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5238749" y="764331"/>
        <a:ext cx="2381250" cy="1428750"/>
      </dsp:txXfrm>
    </dsp:sp>
    <dsp:sp modelId="{86015ADA-C30C-4C17-BA3D-B5726ECD8B48}">
      <dsp:nvSpPr>
        <dsp:cNvPr id="0" name=""/>
        <dsp:cNvSpPr/>
      </dsp:nvSpPr>
      <dsp:spPr>
        <a:xfrm>
          <a:off x="0" y="2431206"/>
          <a:ext cx="2381250" cy="1428750"/>
        </a:xfrm>
        <a:prstGeom prst="rect">
          <a:avLst/>
        </a:prstGeom>
        <a:solidFill>
          <a:schemeClr val="accent3">
            <a:hueOff val="6596400"/>
            <a:satOff val="-4766"/>
            <a:lumOff val="1765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live in </a:t>
          </a:r>
          <a:r>
            <a:rPr lang="en-US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Concepción </a:t>
          </a:r>
          <a:endParaRPr lang="en-US" sz="3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0" y="2431206"/>
        <a:ext cx="2381250" cy="1428750"/>
      </dsp:txXfrm>
    </dsp:sp>
    <dsp:sp modelId="{A2D5CB2B-9BDA-43B3-B8AD-2B2317A821F0}">
      <dsp:nvSpPr>
        <dsp:cNvPr id="0" name=""/>
        <dsp:cNvSpPr/>
      </dsp:nvSpPr>
      <dsp:spPr>
        <a:xfrm>
          <a:off x="2619374" y="2431206"/>
          <a:ext cx="2381250" cy="1428750"/>
        </a:xfrm>
        <a:prstGeom prst="rect">
          <a:avLst/>
        </a:prstGeom>
        <a:solidFill>
          <a:schemeClr val="accent3">
            <a:hueOff val="8795199"/>
            <a:satOff val="-6354"/>
            <a:lumOff val="2353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be a student</a:t>
          </a:r>
          <a:endParaRPr lang="en-US" sz="3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2619374" y="2431206"/>
        <a:ext cx="2381250" cy="1428750"/>
      </dsp:txXfrm>
    </dsp:sp>
    <dsp:sp modelId="{01FA7C31-82D9-4F1F-9E91-E8182256DFB7}">
      <dsp:nvSpPr>
        <dsp:cNvPr id="0" name=""/>
        <dsp:cNvSpPr/>
      </dsp:nvSpPr>
      <dsp:spPr>
        <a:xfrm>
          <a:off x="5238749" y="2431206"/>
          <a:ext cx="2381250" cy="1428750"/>
        </a:xfrm>
        <a:prstGeom prst="rect">
          <a:avLst/>
        </a:prstGeom>
        <a:solidFill>
          <a:schemeClr val="accent3">
            <a:hueOff val="10993999"/>
            <a:satOff val="-7943"/>
            <a:lumOff val="2941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work at your job</a:t>
          </a:r>
          <a:endParaRPr lang="en-US" sz="3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5238749" y="2431206"/>
        <a:ext cx="2381250" cy="1428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3AB77-1C85-432A-929E-E9CD69A0B024}">
      <dsp:nvSpPr>
        <dsp:cNvPr id="0" name=""/>
        <dsp:cNvSpPr/>
      </dsp:nvSpPr>
      <dsp:spPr>
        <a:xfrm>
          <a:off x="519619" y="1219"/>
          <a:ext cx="1939680" cy="1163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smtClean="0">
              <a:effectLst/>
            </a:rPr>
            <a:t>sing in a karaoke bar</a:t>
          </a:r>
          <a:endParaRPr lang="en-US" sz="2800" b="1" i="1" kern="1200">
            <a:effectLst/>
          </a:endParaRPr>
        </a:p>
      </dsp:txBody>
      <dsp:txXfrm>
        <a:off x="519619" y="1219"/>
        <a:ext cx="1939680" cy="1163808"/>
      </dsp:txXfrm>
    </dsp:sp>
    <dsp:sp modelId="{24E99F21-0EAC-4737-A01C-38677E95090A}">
      <dsp:nvSpPr>
        <dsp:cNvPr id="0" name=""/>
        <dsp:cNvSpPr/>
      </dsp:nvSpPr>
      <dsp:spPr>
        <a:xfrm>
          <a:off x="2653268" y="1219"/>
          <a:ext cx="1939680" cy="1163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smtClean="0">
              <a:effectLst/>
            </a:rPr>
            <a:t>go to an Internet café</a:t>
          </a:r>
          <a:endParaRPr lang="en-US" sz="2800" b="1" i="1" kern="1200">
            <a:effectLst/>
          </a:endParaRPr>
        </a:p>
      </dsp:txBody>
      <dsp:txXfrm>
        <a:off x="2653268" y="1219"/>
        <a:ext cx="1939680" cy="1163808"/>
      </dsp:txXfrm>
    </dsp:sp>
    <dsp:sp modelId="{4263B043-EA38-459F-8029-C6C45FEAFC37}">
      <dsp:nvSpPr>
        <dsp:cNvPr id="0" name=""/>
        <dsp:cNvSpPr/>
      </dsp:nvSpPr>
      <dsp:spPr>
        <a:xfrm>
          <a:off x="519619" y="1358995"/>
          <a:ext cx="1939680" cy="1163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smtClean="0">
              <a:effectLst/>
            </a:rPr>
            <a:t>try mountain biking</a:t>
          </a:r>
          <a:endParaRPr lang="en-US" sz="2800" b="1" i="1" kern="1200">
            <a:effectLst/>
          </a:endParaRPr>
        </a:p>
      </dsp:txBody>
      <dsp:txXfrm>
        <a:off x="519619" y="1358995"/>
        <a:ext cx="1939680" cy="1163808"/>
      </dsp:txXfrm>
    </dsp:sp>
    <dsp:sp modelId="{09C91B6A-60CD-47FD-9D06-164150C4E373}">
      <dsp:nvSpPr>
        <dsp:cNvPr id="0" name=""/>
        <dsp:cNvSpPr/>
      </dsp:nvSpPr>
      <dsp:spPr>
        <a:xfrm>
          <a:off x="2653268" y="1358995"/>
          <a:ext cx="1939680" cy="1163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smtClean="0">
              <a:effectLst/>
            </a:rPr>
            <a:t>go ice-skating</a:t>
          </a:r>
          <a:endParaRPr lang="en-US" sz="2800" b="1" i="1" kern="1200">
            <a:effectLst/>
          </a:endParaRPr>
        </a:p>
      </dsp:txBody>
      <dsp:txXfrm>
        <a:off x="2653268" y="1358995"/>
        <a:ext cx="1939680" cy="1163808"/>
      </dsp:txXfrm>
    </dsp:sp>
    <dsp:sp modelId="{C11A21C9-65DF-44B1-ACDA-ACE847AFC6BE}">
      <dsp:nvSpPr>
        <dsp:cNvPr id="0" name=""/>
        <dsp:cNvSpPr/>
      </dsp:nvSpPr>
      <dsp:spPr>
        <a:xfrm>
          <a:off x="519619" y="2716771"/>
          <a:ext cx="1939680" cy="1163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smtClean="0">
              <a:effectLst/>
            </a:rPr>
            <a:t>see a live concert</a:t>
          </a:r>
          <a:endParaRPr lang="en-US" sz="2800" b="1" i="1" kern="1200">
            <a:effectLst/>
          </a:endParaRPr>
        </a:p>
      </dsp:txBody>
      <dsp:txXfrm>
        <a:off x="519619" y="2716771"/>
        <a:ext cx="1939680" cy="1163808"/>
      </dsp:txXfrm>
    </dsp:sp>
    <dsp:sp modelId="{A80865F3-F7C8-4513-91E4-FAFD03CFDB94}">
      <dsp:nvSpPr>
        <dsp:cNvPr id="0" name=""/>
        <dsp:cNvSpPr/>
      </dsp:nvSpPr>
      <dsp:spPr>
        <a:xfrm>
          <a:off x="2653268" y="2716771"/>
          <a:ext cx="1939680" cy="1163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smtClean="0">
              <a:effectLst/>
            </a:rPr>
            <a:t>eat Korean food</a:t>
          </a:r>
          <a:endParaRPr lang="en-US" sz="2800" b="1" i="1" kern="1200">
            <a:effectLst/>
          </a:endParaRPr>
        </a:p>
      </dsp:txBody>
      <dsp:txXfrm>
        <a:off x="2653268" y="2716771"/>
        <a:ext cx="1939680" cy="1163808"/>
      </dsp:txXfrm>
    </dsp:sp>
    <dsp:sp modelId="{F57C4362-FF6A-4B25-9BD7-EB2937F83177}">
      <dsp:nvSpPr>
        <dsp:cNvPr id="0" name=""/>
        <dsp:cNvSpPr/>
      </dsp:nvSpPr>
      <dsp:spPr>
        <a:xfrm>
          <a:off x="519619" y="4074548"/>
          <a:ext cx="1939680" cy="1163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smtClean="0">
              <a:effectLst/>
            </a:rPr>
            <a:t>climb a mountain</a:t>
          </a:r>
          <a:endParaRPr lang="en-US" sz="2800" b="1" i="1" kern="1200">
            <a:effectLst/>
          </a:endParaRPr>
        </a:p>
      </dsp:txBody>
      <dsp:txXfrm>
        <a:off x="519619" y="4074548"/>
        <a:ext cx="1939680" cy="1163808"/>
      </dsp:txXfrm>
    </dsp:sp>
    <dsp:sp modelId="{D0583D16-576F-4928-8244-19E3A952CF86}">
      <dsp:nvSpPr>
        <dsp:cNvPr id="0" name=""/>
        <dsp:cNvSpPr/>
      </dsp:nvSpPr>
      <dsp:spPr>
        <a:xfrm>
          <a:off x="2653268" y="4074548"/>
          <a:ext cx="1939680" cy="1163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smtClean="0">
              <a:effectLst/>
            </a:rPr>
            <a:t>drink Starbucks coffee</a:t>
          </a:r>
          <a:endParaRPr lang="en-US" sz="2800" b="1" i="1" kern="1200">
            <a:effectLst/>
          </a:endParaRPr>
        </a:p>
      </dsp:txBody>
      <dsp:txXfrm>
        <a:off x="2653268" y="4074548"/>
        <a:ext cx="1939680" cy="1163808"/>
      </dsp:txXfrm>
    </dsp:sp>
    <dsp:sp modelId="{CA2543DA-52D1-497D-9606-D229CF832ED4}">
      <dsp:nvSpPr>
        <dsp:cNvPr id="0" name=""/>
        <dsp:cNvSpPr/>
      </dsp:nvSpPr>
      <dsp:spPr>
        <a:xfrm>
          <a:off x="519619" y="5432324"/>
          <a:ext cx="1939680" cy="1163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smtClean="0">
              <a:effectLst/>
            </a:rPr>
            <a:t>drive a sports car</a:t>
          </a:r>
          <a:endParaRPr lang="en-US" sz="2800" b="1" i="1" kern="1200">
            <a:effectLst/>
          </a:endParaRPr>
        </a:p>
      </dsp:txBody>
      <dsp:txXfrm>
        <a:off x="519619" y="5432324"/>
        <a:ext cx="1939680" cy="1163808"/>
      </dsp:txXfrm>
    </dsp:sp>
    <dsp:sp modelId="{45AC7674-6C27-44E4-92F6-B18C76CA2E1D}">
      <dsp:nvSpPr>
        <dsp:cNvPr id="0" name=""/>
        <dsp:cNvSpPr/>
      </dsp:nvSpPr>
      <dsp:spPr>
        <a:xfrm>
          <a:off x="2653268" y="5432324"/>
          <a:ext cx="1939680" cy="1163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smtClean="0">
              <a:effectLst/>
            </a:rPr>
            <a:t>ride a camel</a:t>
          </a:r>
          <a:endParaRPr lang="en-US" sz="2800" b="1" i="1" kern="1200">
            <a:effectLst/>
          </a:endParaRPr>
        </a:p>
      </dsp:txBody>
      <dsp:txXfrm>
        <a:off x="2653268" y="5432324"/>
        <a:ext cx="1939680" cy="1163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2871B-C290-45DD-BC70-F7DE2860059D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FCCBA-5AD2-41CD-B59E-C7ECDE3EE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90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FCCBA-5AD2-41CD-B59E-C7ECDE3EE13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FCCBA-5AD2-41CD-B59E-C7ECDE3EE13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7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807F-8326-4ADA-88FA-6FC252FE8A48}" type="datetimeFigureOut">
              <a:rPr lang="es-CL" smtClean="0"/>
              <a:pPr/>
              <a:t>13-09-2011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4C6D-1803-42FB-9858-4511D8ECFA41}" type="slidenum">
              <a:rPr lang="es-CL" smtClean="0"/>
              <a:pPr/>
              <a:t>‹#›</a:t>
            </a:fld>
            <a:endParaRPr lang="es-C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807F-8326-4ADA-88FA-6FC252FE8A48}" type="datetimeFigureOut">
              <a:rPr lang="es-CL" smtClean="0"/>
              <a:pPr/>
              <a:t>13-09-2011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4C6D-1803-42FB-9858-4511D8ECFA41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807F-8326-4ADA-88FA-6FC252FE8A48}" type="datetimeFigureOut">
              <a:rPr lang="es-CL" smtClean="0"/>
              <a:pPr/>
              <a:t>13-09-2011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4C6D-1803-42FB-9858-4511D8ECFA41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807F-8326-4ADA-88FA-6FC252FE8A48}" type="datetimeFigureOut">
              <a:rPr lang="es-CL" smtClean="0"/>
              <a:pPr/>
              <a:t>13-09-2011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4C6D-1803-42FB-9858-4511D8ECFA41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807F-8326-4ADA-88FA-6FC252FE8A48}" type="datetimeFigureOut">
              <a:rPr lang="es-CL" smtClean="0"/>
              <a:pPr/>
              <a:t>13-09-2011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4C6D-1803-42FB-9858-4511D8ECFA41}" type="slidenum">
              <a:rPr lang="es-CL" smtClean="0"/>
              <a:pPr/>
              <a:t>‹#›</a:t>
            </a:fld>
            <a:endParaRPr lang="es-C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807F-8326-4ADA-88FA-6FC252FE8A48}" type="datetimeFigureOut">
              <a:rPr lang="es-CL" smtClean="0"/>
              <a:pPr/>
              <a:t>13-09-2011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4C6D-1803-42FB-9858-4511D8ECFA41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807F-8326-4ADA-88FA-6FC252FE8A48}" type="datetimeFigureOut">
              <a:rPr lang="es-CL" smtClean="0"/>
              <a:pPr/>
              <a:t>13-09-2011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4C6D-1803-42FB-9858-4511D8ECFA41}" type="slidenum">
              <a:rPr lang="es-CL" smtClean="0"/>
              <a:pPr/>
              <a:t>‹#›</a:t>
            </a:fld>
            <a:endParaRPr lang="es-C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807F-8326-4ADA-88FA-6FC252FE8A48}" type="datetimeFigureOut">
              <a:rPr lang="es-CL" smtClean="0"/>
              <a:pPr/>
              <a:t>13-09-2011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4C6D-1803-42FB-9858-4511D8ECFA41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807F-8326-4ADA-88FA-6FC252FE8A48}" type="datetimeFigureOut">
              <a:rPr lang="es-CL" smtClean="0"/>
              <a:pPr/>
              <a:t>13-09-2011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4C6D-1803-42FB-9858-4511D8ECFA41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807F-8326-4ADA-88FA-6FC252FE8A48}" type="datetimeFigureOut">
              <a:rPr lang="es-CL" smtClean="0"/>
              <a:pPr/>
              <a:t>13-09-2011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4C6D-1803-42FB-9858-4511D8ECFA41}" type="slidenum">
              <a:rPr lang="es-CL" smtClean="0"/>
              <a:pPr/>
              <a:t>‹#›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807F-8326-4ADA-88FA-6FC252FE8A48}" type="datetimeFigureOut">
              <a:rPr lang="es-CL" smtClean="0"/>
              <a:pPr/>
              <a:t>13-09-2011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4C6D-1803-42FB-9858-4511D8ECFA41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F2D807F-8326-4ADA-88FA-6FC252FE8A48}" type="datetimeFigureOut">
              <a:rPr lang="es-CL" smtClean="0"/>
              <a:pPr/>
              <a:t>13-09-2011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7DD4C6D-1803-42FB-9858-4511D8ECFA41}" type="slidenum">
              <a:rPr lang="es-CL" smtClean="0"/>
              <a:pPr/>
              <a:t>‹#›</a:t>
            </a:fld>
            <a:endParaRPr lang="es-C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INU 211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smtClean="0"/>
              <a:t>Unit 10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Past or Past Participle?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smtClean="0"/>
              <a:t>What verb could go in the blank?</a:t>
            </a:r>
          </a:p>
          <a:p>
            <a:r>
              <a:rPr lang="en-US" sz="3600" smtClean="0"/>
              <a:t>Have you _____________ to New Orleans?</a:t>
            </a:r>
          </a:p>
          <a:p>
            <a:pPr marL="457200" indent="-457200">
              <a:buAutoNum type="alphaLcParenR"/>
            </a:pP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006463" y="1906568"/>
            <a:ext cx="28616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(ever) been</a:t>
            </a:r>
            <a:endParaRPr lang="en-US" sz="4400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010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Past or Past Participle?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smtClean="0"/>
              <a:t>What verb could go in the blank?</a:t>
            </a:r>
          </a:p>
          <a:p>
            <a:r>
              <a:rPr lang="en-US" sz="3600" smtClean="0"/>
              <a:t>I ________ the city bus to school today.</a:t>
            </a:r>
          </a:p>
          <a:p>
            <a:pPr marL="457200" indent="-457200">
              <a:buAutoNum type="alphaLcParenR"/>
            </a:pP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1619672" y="1953856"/>
            <a:ext cx="12709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rode</a:t>
            </a:r>
            <a:endParaRPr lang="en-US" sz="4400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760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Past or Past Participle?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smtClean="0"/>
              <a:t>What verb could go in the blank?</a:t>
            </a:r>
          </a:p>
          <a:p>
            <a:r>
              <a:rPr lang="en-US" sz="3600" smtClean="0"/>
              <a:t>Sara has ________ the city bus her entire life.</a:t>
            </a:r>
          </a:p>
          <a:p>
            <a:pPr marL="457200" indent="-457200">
              <a:buAutoNum type="alphaLcParenR"/>
            </a:pP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682185" y="1923376"/>
            <a:ext cx="17844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ridden</a:t>
            </a:r>
            <a:endParaRPr lang="en-US" sz="4400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71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Past or Past Participle?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smtClean="0"/>
              <a:t>What verb could go in the blank?</a:t>
            </a:r>
          </a:p>
          <a:p>
            <a:r>
              <a:rPr lang="en-US" sz="3600" smtClean="0"/>
              <a:t>I ________ to Buenos Aires last summer.</a:t>
            </a:r>
          </a:p>
          <a:p>
            <a:pPr marL="457200" indent="-457200">
              <a:buAutoNum type="alphaLcParenR"/>
            </a:pP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987824" y="3068960"/>
            <a:ext cx="13436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went</a:t>
            </a:r>
          </a:p>
          <a:p>
            <a:pPr algn="ctr"/>
            <a:r>
              <a:rPr lang="en-US" sz="4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flew</a:t>
            </a:r>
            <a:endParaRPr lang="en-US" sz="4400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39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Past or Past Participle?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smtClean="0"/>
              <a:t>What verb could go in the blank?</a:t>
            </a:r>
          </a:p>
          <a:p>
            <a:r>
              <a:rPr lang="en-US" sz="3600" smtClean="0"/>
              <a:t>I’ve _______ to Buenos Aires many times in the past.</a:t>
            </a:r>
          </a:p>
          <a:p>
            <a:pPr marL="457200" indent="-457200">
              <a:buAutoNum type="alphaLcParenR"/>
            </a:pP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893247" y="3068960"/>
            <a:ext cx="153279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gone</a:t>
            </a:r>
          </a:p>
          <a:p>
            <a:pPr algn="ctr"/>
            <a:r>
              <a:rPr lang="en-US" sz="4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flown</a:t>
            </a:r>
          </a:p>
          <a:p>
            <a:pPr algn="ctr"/>
            <a:r>
              <a:rPr lang="en-US" sz="4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been</a:t>
            </a:r>
            <a:endParaRPr lang="en-US" sz="4400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39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255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smtClean="0"/>
              <a:t>Activity 8 • Word Power, p. 68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r>
              <a:rPr lang="en-US" sz="2800" smtClean="0"/>
              <a:t>Write a logical sentence using the verb and one of the items listed.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68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for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1"/>
                </a:solidFill>
              </a:rPr>
              <a:t>since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111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u="sng" smtClean="0"/>
              <a:t>p. 67</a:t>
            </a:r>
          </a:p>
          <a:p>
            <a:r>
              <a:rPr lang="en-US" sz="3600" b="1" smtClean="0"/>
              <a:t>How long </a:t>
            </a:r>
            <a:r>
              <a:rPr lang="en-US" sz="3600" b="1" smtClean="0">
                <a:solidFill>
                  <a:schemeClr val="accent1"/>
                </a:solidFill>
              </a:rPr>
              <a:t>did</a:t>
            </a:r>
            <a:r>
              <a:rPr lang="en-US" sz="3600" b="1" smtClean="0"/>
              <a:t> you live in Thailand?</a:t>
            </a:r>
          </a:p>
          <a:p>
            <a:pPr lvl="1"/>
            <a:r>
              <a:rPr lang="en-US" sz="3400" smtClean="0"/>
              <a:t>I lived there </a:t>
            </a:r>
            <a:r>
              <a:rPr lang="en-US" sz="3400" b="1" smtClean="0">
                <a:solidFill>
                  <a:schemeClr val="accent1"/>
                </a:solidFill>
              </a:rPr>
              <a:t>for</a:t>
            </a:r>
            <a:r>
              <a:rPr lang="en-US" sz="3400" smtClean="0"/>
              <a:t> two years. It was wonderful.</a:t>
            </a:r>
          </a:p>
          <a:p>
            <a:r>
              <a:rPr lang="en-US" sz="3600" b="1" smtClean="0"/>
              <a:t>How long </a:t>
            </a:r>
            <a:r>
              <a:rPr lang="en-US" sz="3600" b="1" smtClean="0">
                <a:solidFill>
                  <a:schemeClr val="accent1"/>
                </a:solidFill>
              </a:rPr>
              <a:t>have</a:t>
            </a:r>
            <a:r>
              <a:rPr lang="en-US" sz="3600" b="1" smtClean="0"/>
              <a:t> you </a:t>
            </a:r>
            <a:r>
              <a:rPr lang="en-US" sz="3600" b="1" smtClean="0">
                <a:solidFill>
                  <a:schemeClr val="accent1"/>
                </a:solidFill>
              </a:rPr>
              <a:t>lived</a:t>
            </a:r>
            <a:r>
              <a:rPr lang="en-US" sz="3600" b="1" smtClean="0"/>
              <a:t> in Miami?</a:t>
            </a:r>
          </a:p>
          <a:p>
            <a:pPr lvl="1"/>
            <a:r>
              <a:rPr lang="en-US" sz="3400" smtClean="0"/>
              <a:t>I’ve lived here </a:t>
            </a:r>
            <a:r>
              <a:rPr lang="en-US" sz="3400" b="1" smtClean="0">
                <a:solidFill>
                  <a:schemeClr val="accent1"/>
                </a:solidFill>
              </a:rPr>
              <a:t>for</a:t>
            </a:r>
            <a:r>
              <a:rPr lang="en-US" sz="3400" smtClean="0">
                <a:solidFill>
                  <a:schemeClr val="accent1"/>
                </a:solidFill>
              </a:rPr>
              <a:t> </a:t>
            </a:r>
            <a:r>
              <a:rPr lang="en-US" sz="3400" smtClean="0"/>
              <a:t>six months.</a:t>
            </a:r>
          </a:p>
          <a:p>
            <a:pPr lvl="1"/>
            <a:r>
              <a:rPr lang="en-US" sz="3400" smtClean="0"/>
              <a:t>I’ve lived here </a:t>
            </a:r>
            <a:r>
              <a:rPr lang="en-US" sz="3400" b="1" smtClean="0">
                <a:solidFill>
                  <a:schemeClr val="accent1"/>
                </a:solidFill>
              </a:rPr>
              <a:t>since</a:t>
            </a:r>
            <a:r>
              <a:rPr lang="en-US" sz="3400" smtClean="0"/>
              <a:t> last year.</a:t>
            </a:r>
            <a:endParaRPr lang="en-US" sz="3400"/>
          </a:p>
        </p:txBody>
      </p:sp>
    </p:spTree>
    <p:extLst>
      <p:ext uri="{BB962C8B-B14F-4D97-AF65-F5344CB8AC3E}">
        <p14:creationId xmlns:p14="http://schemas.microsoft.com/office/powerpoint/2010/main" val="200407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for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1"/>
                </a:solidFill>
              </a:rPr>
              <a:t>since</a:t>
            </a:r>
            <a:endParaRPr lang="en-US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97392"/>
              </p:ext>
            </p:extLst>
          </p:nvPr>
        </p:nvGraphicFramePr>
        <p:xfrm>
          <a:off x="755576" y="0"/>
          <a:ext cx="7560840" cy="419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692696">
                <a:tc>
                  <a:txBody>
                    <a:bodyPr/>
                    <a:lstStyle/>
                    <a:p>
                      <a:r>
                        <a:rPr lang="en-US" sz="2800" smtClean="0"/>
                        <a:t>expressions with</a:t>
                      </a:r>
                      <a:r>
                        <a:rPr lang="en-US" sz="2800" baseline="0" smtClean="0"/>
                        <a:t> </a:t>
                      </a:r>
                      <a:r>
                        <a:rPr lang="en-US" sz="2800" i="1" baseline="0" smtClean="0"/>
                        <a:t>for</a:t>
                      </a:r>
                      <a:endParaRPr lang="en-US" sz="28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expressions with </a:t>
                      </a:r>
                      <a:r>
                        <a:rPr lang="en-US" sz="2800" i="1" smtClean="0"/>
                        <a:t>since</a:t>
                      </a:r>
                      <a:endParaRPr lang="en-US" sz="2800" i="1"/>
                    </a:p>
                  </a:txBody>
                  <a:tcPr/>
                </a:tc>
              </a:tr>
              <a:tr h="1066428">
                <a:tc>
                  <a:txBody>
                    <a:bodyPr/>
                    <a:lstStyle/>
                    <a:p>
                      <a:pPr algn="ctr" rtl="0"/>
                      <a:r>
                        <a:rPr lang="en-US" sz="3200" i="1" smtClean="0">
                          <a:effectLst/>
                        </a:rPr>
                        <a:t>la duración del tiempo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3200" smtClean="0"/>
                        <a:t>two weeks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3200" smtClean="0"/>
                        <a:t>a few months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3200" smtClean="0"/>
                        <a:t>several years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3200" smtClean="0"/>
                        <a:t>a long time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s-ES" sz="3200" i="1" smtClean="0"/>
                        <a:t>desde el principio de un período de tiempo</a:t>
                      </a:r>
                      <a:endParaRPr lang="en-US" sz="3200" i="1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3200" baseline="0" smtClean="0"/>
                        <a:t>6:45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smtClean="0"/>
                        <a:t>last</a:t>
                      </a:r>
                      <a:r>
                        <a:rPr lang="en-US" sz="3200" baseline="0" smtClean="0"/>
                        <a:t> weekend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3200" baseline="0" smtClean="0"/>
                        <a:t>1997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3200" baseline="0" smtClean="0"/>
                        <a:t>elementary school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32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0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 5, p. 66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Decide whether each sentence should have </a:t>
            </a:r>
            <a:r>
              <a:rPr lang="en-US" sz="4000" b="1" smtClean="0">
                <a:solidFill>
                  <a:srgbClr val="FF0000"/>
                </a:solidFill>
              </a:rPr>
              <a:t>for</a:t>
            </a:r>
            <a:r>
              <a:rPr lang="en-US" sz="4000" smtClean="0">
                <a:solidFill>
                  <a:srgbClr val="FF0000"/>
                </a:solidFill>
              </a:rPr>
              <a:t> </a:t>
            </a:r>
            <a:r>
              <a:rPr lang="en-US" sz="4000" smtClean="0"/>
              <a:t>or </a:t>
            </a:r>
            <a:r>
              <a:rPr lang="en-US" sz="4000" b="1" smtClean="0">
                <a:solidFill>
                  <a:srgbClr val="FF0000"/>
                </a:solidFill>
              </a:rPr>
              <a:t>since</a:t>
            </a:r>
            <a:r>
              <a:rPr lang="en-US" sz="4000" smtClean="0"/>
              <a:t>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157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and Answer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82960"/>
          </a:xfrm>
        </p:spPr>
        <p:txBody>
          <a:bodyPr>
            <a:normAutofit fontScale="92500" lnSpcReduction="10000"/>
          </a:bodyPr>
          <a:lstStyle/>
          <a:p>
            <a:r>
              <a:rPr lang="en-US" sz="3600" smtClean="0"/>
              <a:t>How long have you…?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8875429"/>
              </p:ext>
            </p:extLst>
          </p:nvPr>
        </p:nvGraphicFramePr>
        <p:xfrm>
          <a:off x="768424" y="620688"/>
          <a:ext cx="76200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13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¡OJO!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smtClean="0"/>
              <a:t>You will have the following on Thursday, September 15!</a:t>
            </a:r>
          </a:p>
          <a:p>
            <a:r>
              <a:rPr lang="en-US" sz="4000" smtClean="0"/>
              <a:t>Unit 10 Quiz (escrito)</a:t>
            </a:r>
          </a:p>
          <a:p>
            <a:r>
              <a:rPr lang="en-US" sz="4000" smtClean="0"/>
              <a:t>Unit 9 and 10 Quiz (oral)</a:t>
            </a:r>
          </a:p>
        </p:txBody>
      </p:sp>
    </p:spTree>
    <p:extLst>
      <p:ext uri="{BB962C8B-B14F-4D97-AF65-F5344CB8AC3E}">
        <p14:creationId xmlns:p14="http://schemas.microsoft.com/office/powerpoint/2010/main" val="10685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9" t="39116" r="18132" b="9160"/>
          <a:stretch/>
        </p:blipFill>
        <p:spPr bwMode="auto">
          <a:xfrm>
            <a:off x="26110" y="494018"/>
            <a:ext cx="9008665" cy="408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2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7914456" cy="798984"/>
          </a:xfrm>
        </p:spPr>
        <p:txBody>
          <a:bodyPr>
            <a:normAutofit/>
          </a:bodyPr>
          <a:lstStyle/>
          <a:p>
            <a:r>
              <a:rPr lang="en-US" sz="4400" smtClean="0"/>
              <a:t>Practice Questions for Oral Quiz</a:t>
            </a:r>
            <a:endParaRPr lang="en-US" sz="440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5" y="33536"/>
            <a:ext cx="4370072" cy="538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4602088" cy="3886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b="1" smtClean="0">
                <a:latin typeface="Georgia" pitchFamily="18" charset="0"/>
              </a:rPr>
              <a:t>UNIT 9</a:t>
            </a:r>
          </a:p>
          <a:p>
            <a:pPr marL="0" indent="0">
              <a:buNone/>
            </a:pPr>
            <a:r>
              <a:rPr lang="en-US" sz="3000" b="1" smtClean="0">
                <a:latin typeface="Georgia" pitchFamily="18" charset="0"/>
              </a:rPr>
              <a:t>Describing people — p. 59</a:t>
            </a:r>
          </a:p>
          <a:p>
            <a:r>
              <a:rPr lang="en-US" sz="3000" smtClean="0">
                <a:latin typeface="Georgia" pitchFamily="18" charset="0"/>
              </a:rPr>
              <a:t>What does she look like?</a:t>
            </a:r>
          </a:p>
          <a:p>
            <a:r>
              <a:rPr lang="en-US" sz="3000" smtClean="0">
                <a:latin typeface="Georgia" pitchFamily="18" charset="0"/>
              </a:rPr>
              <a:t>Does she wear glasses?</a:t>
            </a:r>
          </a:p>
          <a:p>
            <a:r>
              <a:rPr lang="en-US" sz="3000" smtClean="0">
                <a:latin typeface="Georgia" pitchFamily="18" charset="0"/>
              </a:rPr>
              <a:t>How old is she?</a:t>
            </a:r>
          </a:p>
          <a:p>
            <a:r>
              <a:rPr lang="en-US" sz="3000" smtClean="0">
                <a:latin typeface="Georgia" pitchFamily="18" charset="0"/>
              </a:rPr>
              <a:t>How tall is she?</a:t>
            </a:r>
          </a:p>
          <a:p>
            <a:r>
              <a:rPr lang="en-US" sz="3000" smtClean="0">
                <a:latin typeface="Georgia" pitchFamily="18" charset="0"/>
              </a:rPr>
              <a:t>Describe her hair.</a:t>
            </a:r>
          </a:p>
          <a:p>
            <a:r>
              <a:rPr lang="en-US" sz="3000" smtClean="0">
                <a:latin typeface="Georgia" pitchFamily="18" charset="0"/>
              </a:rPr>
              <a:t>Name two things she’s wearing.</a:t>
            </a:r>
            <a:endParaRPr lang="en-US" sz="300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7914456" cy="798984"/>
          </a:xfrm>
        </p:spPr>
        <p:txBody>
          <a:bodyPr>
            <a:normAutofit/>
          </a:bodyPr>
          <a:lstStyle/>
          <a:p>
            <a:r>
              <a:rPr lang="en-US" sz="4400" smtClean="0"/>
              <a:t>Practice Questions for Oral Quiz</a:t>
            </a:r>
            <a:endParaRPr lang="en-US" sz="4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396044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smtClean="0">
                <a:latin typeface="Georgia" pitchFamily="18" charset="0"/>
              </a:rPr>
              <a:t>UNIT 10</a:t>
            </a:r>
          </a:p>
          <a:p>
            <a:pPr marL="0" indent="0">
              <a:buNone/>
            </a:pPr>
            <a:r>
              <a:rPr lang="en-US" smtClean="0">
                <a:latin typeface="Georgia" pitchFamily="18" charset="0"/>
              </a:rPr>
              <a:t>Jan has several goals in life. Ask her if she has completed them. (At least 3.)</a:t>
            </a:r>
          </a:p>
          <a:p>
            <a:pPr marL="0" indent="0">
              <a:buNone/>
            </a:pPr>
            <a:endParaRPr lang="en-US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mtClean="0">
                <a:latin typeface="Georgia" pitchFamily="18" charset="0"/>
              </a:rPr>
              <a:t>Tell her which of her goals you’ve completed. (At least 3.)</a:t>
            </a:r>
          </a:p>
          <a:p>
            <a:pPr marL="0" indent="0">
              <a:buNone/>
            </a:pPr>
            <a:endParaRPr lang="en-US" sz="3000" b="1">
              <a:latin typeface="Georgia" pitchFamily="18" charset="0"/>
            </a:endParaRPr>
          </a:p>
          <a:p>
            <a:pPr marL="0" indent="0">
              <a:buNone/>
            </a:pPr>
            <a:endParaRPr lang="en-US" sz="3000" b="1" smtClean="0">
              <a:latin typeface="Georgia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18171965"/>
              </p:ext>
            </p:extLst>
          </p:nvPr>
        </p:nvGraphicFramePr>
        <p:xfrm>
          <a:off x="3995936" y="116632"/>
          <a:ext cx="5112568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21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 12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smtClean="0"/>
              <a:t>Which interview describes which picture?</a:t>
            </a:r>
            <a:endParaRPr lang="en-US" sz="4000" smtClean="0"/>
          </a:p>
        </p:txBody>
      </p:sp>
    </p:spTree>
    <p:extLst>
      <p:ext uri="{BB962C8B-B14F-4D97-AF65-F5344CB8AC3E}">
        <p14:creationId xmlns:p14="http://schemas.microsoft.com/office/powerpoint/2010/main" val="7808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¡OJO!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smtClean="0"/>
              <a:t>You will have the following on Thursday, September 15!</a:t>
            </a:r>
          </a:p>
          <a:p>
            <a:r>
              <a:rPr lang="en-US" sz="4000" smtClean="0"/>
              <a:t>Unit 10 Quiz (escrito)</a:t>
            </a:r>
          </a:p>
          <a:p>
            <a:r>
              <a:rPr lang="en-US" sz="4000" smtClean="0"/>
              <a:t>Unit 9 and 10 Quiz (oral)</a:t>
            </a:r>
          </a:p>
        </p:txBody>
      </p:sp>
    </p:spTree>
    <p:extLst>
      <p:ext uri="{BB962C8B-B14F-4D97-AF65-F5344CB8AC3E}">
        <p14:creationId xmlns:p14="http://schemas.microsoft.com/office/powerpoint/2010/main" val="33853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137134"/>
              </p:ext>
            </p:extLst>
          </p:nvPr>
        </p:nvGraphicFramePr>
        <p:xfrm>
          <a:off x="683568" y="0"/>
          <a:ext cx="7632848" cy="8431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2520280"/>
                <a:gridCol w="3528392"/>
              </a:tblGrid>
              <a:tr h="466240">
                <a:tc>
                  <a:txBody>
                    <a:bodyPr/>
                    <a:lstStyle/>
                    <a:p>
                      <a:pPr algn="l"/>
                      <a:r>
                        <a:rPr lang="en-US" i="1" dirty="0" smtClean="0"/>
                        <a:t>present</a:t>
                      </a:r>
                      <a:endParaRPr lang="en-US" i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smtClean="0"/>
                        <a:t>simple</a:t>
                      </a:r>
                      <a:r>
                        <a:rPr lang="en-US" i="1" baseline="0" smtClean="0"/>
                        <a:t> past</a:t>
                      </a:r>
                      <a:endParaRPr lang="en-US" i="1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smtClean="0"/>
                        <a:t>present</a:t>
                      </a:r>
                      <a:r>
                        <a:rPr lang="en-US" i="1" baseline="0" smtClean="0"/>
                        <a:t> perfect (use with have/has)</a:t>
                      </a:r>
                      <a:endParaRPr lang="en-US" i="1"/>
                    </a:p>
                  </a:txBody>
                  <a:tcPr anchor="b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be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was/were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1.________________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do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2.__________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done</a:t>
                      </a:r>
                      <a:endParaRPr lang="en-US" sz="2400" b="1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eat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ate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3._____________</a:t>
                      </a:r>
                      <a:endParaRPr lang="en-US" sz="2400" b="1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4._______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went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gone</a:t>
                      </a:r>
                      <a:endParaRPr lang="en-US" sz="2400" b="1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have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had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5.______________</a:t>
                      </a:r>
                      <a:endParaRPr lang="en-US" sz="2400" b="1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6._______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made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made</a:t>
                      </a:r>
                      <a:endParaRPr lang="en-US" sz="2400" b="1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ride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rode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7._______________</a:t>
                      </a:r>
                      <a:endParaRPr lang="en-US" sz="2400" b="1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see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8._____________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seen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drive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drove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9.______________</a:t>
                      </a:r>
                      <a:endParaRPr lang="en-US" sz="2400" b="1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fly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flew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10._____________</a:t>
                      </a:r>
                      <a:endParaRPr lang="en-US" sz="2400" b="1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read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read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11.______________</a:t>
                      </a:r>
                      <a:endParaRPr lang="en-US" sz="2400" b="1" smtClean="0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write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wrote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12._______________</a:t>
                      </a:r>
                      <a:endParaRPr lang="en-US" sz="2400" b="1" dirty="0" smtClean="0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sing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sang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sung</a:t>
                      </a:r>
                      <a:endParaRPr lang="en-US" sz="2400" b="1" dirty="0" smtClean="0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lose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lost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lost</a:t>
                      </a:r>
                      <a:endParaRPr lang="en-US" sz="2400" b="1" dirty="0" smtClean="0"/>
                    </a:p>
                  </a:txBody>
                  <a:tcPr anchor="ctr"/>
                </a:tc>
              </a:tr>
              <a:tr h="531031">
                <a:tc>
                  <a:txBody>
                    <a:bodyPr/>
                    <a:lstStyle/>
                    <a:p>
                      <a:r>
                        <a:rPr lang="en-US" sz="2400" smtClean="0"/>
                        <a:t>get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got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gotten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466426" y="332656"/>
            <a:ext cx="12362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been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9291" y="848906"/>
            <a:ext cx="9172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did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9549" y="1352962"/>
            <a:ext cx="13853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eaten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2484" y="1929026"/>
            <a:ext cx="7104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go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6679" y="2433082"/>
            <a:ext cx="10310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had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5840" y="2924944"/>
            <a:ext cx="14077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make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7692" y="3513202"/>
            <a:ext cx="16770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ridden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90285" y="4017258"/>
            <a:ext cx="10310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saw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30111" y="4509120"/>
            <a:ext cx="16482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driven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6719" y="5013176"/>
            <a:ext cx="14430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flown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7902" y="5601434"/>
            <a:ext cx="11980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read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3875" y="6105490"/>
            <a:ext cx="18261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written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Past or Past Participle?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Have you ever ____________ your math book?</a:t>
            </a:r>
          </a:p>
          <a:p>
            <a:pPr marL="457200" indent="-457200">
              <a:buAutoNum type="alphaLcParenR"/>
            </a:pPr>
            <a:r>
              <a:rPr lang="en-US" sz="2800" smtClean="0"/>
              <a:t>lost</a:t>
            </a:r>
          </a:p>
          <a:p>
            <a:pPr marL="457200" indent="-457200">
              <a:buAutoNum type="alphaLcParenR"/>
            </a:pPr>
            <a:r>
              <a:rPr lang="en-US" sz="2800" smtClean="0"/>
              <a:t>lose</a:t>
            </a:r>
          </a:p>
          <a:p>
            <a:pPr marL="457200" indent="-457200">
              <a:buAutoNum type="alphaLcParenR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13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Past or Past Participle?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Two days ago, I ________ a hamburger.</a:t>
            </a:r>
          </a:p>
          <a:p>
            <a:pPr marL="457200" indent="-457200">
              <a:buAutoNum type="alphaLcParenR"/>
            </a:pPr>
            <a:r>
              <a:rPr lang="en-US" sz="2800" smtClean="0"/>
              <a:t>eat</a:t>
            </a:r>
          </a:p>
          <a:p>
            <a:pPr marL="457200" indent="-457200">
              <a:buAutoNum type="alphaLcParenR"/>
            </a:pPr>
            <a:r>
              <a:rPr lang="en-US" sz="2800" smtClean="0"/>
              <a:t>eaten</a:t>
            </a:r>
          </a:p>
          <a:p>
            <a:pPr marL="457200" indent="-457200">
              <a:buAutoNum type="alphaLcParenR"/>
            </a:pPr>
            <a:r>
              <a:rPr lang="en-US" sz="2800" smtClean="0"/>
              <a:t>ate</a:t>
            </a:r>
          </a:p>
          <a:p>
            <a:pPr marL="457200" indent="-457200">
              <a:buAutoNum type="alphaLcParenR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520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Past or Past Participle?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Paul _________ a Starbucks coffee on his way to work this morning.</a:t>
            </a:r>
          </a:p>
          <a:p>
            <a:pPr marL="457200" indent="-457200">
              <a:buAutoNum type="alphaLcParenR"/>
            </a:pPr>
            <a:r>
              <a:rPr lang="en-US" sz="2800" smtClean="0"/>
              <a:t>drunk</a:t>
            </a:r>
          </a:p>
          <a:p>
            <a:pPr marL="457200" indent="-457200">
              <a:buAutoNum type="alphaLcParenR"/>
            </a:pPr>
            <a:r>
              <a:rPr lang="en-US" sz="2800" smtClean="0"/>
              <a:t>drank</a:t>
            </a:r>
          </a:p>
          <a:p>
            <a:pPr marL="457200" indent="-457200">
              <a:buAutoNum type="alphaLcParenR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77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Past or Past Participle?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Have you ever _______ a Starbucks coffee?</a:t>
            </a:r>
          </a:p>
          <a:p>
            <a:pPr marL="457200" indent="-457200">
              <a:buAutoNum type="alphaLcParenR"/>
            </a:pPr>
            <a:r>
              <a:rPr lang="en-US" sz="2800" smtClean="0"/>
              <a:t>drunk</a:t>
            </a:r>
          </a:p>
          <a:p>
            <a:pPr marL="457200" indent="-457200">
              <a:buAutoNum type="alphaLcParenR"/>
            </a:pPr>
            <a:r>
              <a:rPr lang="en-US" sz="2800" smtClean="0"/>
              <a:t>drank</a:t>
            </a:r>
          </a:p>
          <a:p>
            <a:pPr marL="457200" indent="-457200">
              <a:buAutoNum type="alphaLcParenR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46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Past or Past Participle?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Have you ______ the movie “Titantic” before?</a:t>
            </a:r>
          </a:p>
          <a:p>
            <a:pPr marL="457200" indent="-457200">
              <a:buAutoNum type="alphaLcParenR"/>
            </a:pPr>
            <a:r>
              <a:rPr lang="en-US" sz="2800" smtClean="0"/>
              <a:t>seed</a:t>
            </a:r>
          </a:p>
          <a:p>
            <a:pPr marL="457200" indent="-457200">
              <a:buAutoNum type="alphaLcParenR"/>
            </a:pPr>
            <a:r>
              <a:rPr lang="en-US" sz="2800" smtClean="0"/>
              <a:t>saw</a:t>
            </a:r>
          </a:p>
          <a:p>
            <a:pPr marL="457200" indent="-457200">
              <a:buAutoNum type="alphaLcParenR"/>
            </a:pPr>
            <a:r>
              <a:rPr lang="en-US" sz="2800" smtClean="0"/>
              <a:t>seen</a:t>
            </a:r>
          </a:p>
          <a:p>
            <a:pPr marL="457200" indent="-457200">
              <a:buAutoNum type="alphaLcParenR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36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Past or Past Participle?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I _______ a movie at the theatre with my girlfriend last weekend.</a:t>
            </a:r>
          </a:p>
          <a:p>
            <a:pPr marL="457200" indent="-457200">
              <a:buAutoNum type="alphaLcParenR"/>
            </a:pPr>
            <a:r>
              <a:rPr lang="en-US" sz="2800" smtClean="0"/>
              <a:t>seed</a:t>
            </a:r>
          </a:p>
          <a:p>
            <a:pPr marL="457200" indent="-457200">
              <a:buAutoNum type="alphaLcParenR"/>
            </a:pPr>
            <a:r>
              <a:rPr lang="en-US" sz="2800" smtClean="0"/>
              <a:t>saw</a:t>
            </a:r>
          </a:p>
          <a:p>
            <a:pPr marL="457200" indent="-457200">
              <a:buAutoNum type="alphaLcParenR"/>
            </a:pPr>
            <a:r>
              <a:rPr lang="en-US" sz="2800" smtClean="0"/>
              <a:t>seen</a:t>
            </a:r>
          </a:p>
          <a:p>
            <a:pPr marL="457200" indent="-457200">
              <a:buAutoNum type="alphaLcParenR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01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1020</TotalTime>
  <Words>648</Words>
  <Application>Microsoft Office PowerPoint</Application>
  <PresentationFormat>On-screen Show (4:3)</PresentationFormat>
  <Paragraphs>183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NewsPrint</vt:lpstr>
      <vt:lpstr>INU 211</vt:lpstr>
      <vt:lpstr>¡OJO!</vt:lpstr>
      <vt:lpstr>PowerPoint Presentation</vt:lpstr>
      <vt:lpstr>Past or Past Participle?</vt:lpstr>
      <vt:lpstr>Past or Past Participle?</vt:lpstr>
      <vt:lpstr>Past or Past Participle?</vt:lpstr>
      <vt:lpstr>Past or Past Participle?</vt:lpstr>
      <vt:lpstr>Past or Past Participle?</vt:lpstr>
      <vt:lpstr>Past or Past Participle?</vt:lpstr>
      <vt:lpstr>Past or Past Participle?</vt:lpstr>
      <vt:lpstr>Past or Past Participle?</vt:lpstr>
      <vt:lpstr>Past or Past Participle?</vt:lpstr>
      <vt:lpstr>Past or Past Participle?</vt:lpstr>
      <vt:lpstr>Past or Past Participle?</vt:lpstr>
      <vt:lpstr>Writing</vt:lpstr>
      <vt:lpstr>for and since</vt:lpstr>
      <vt:lpstr>for and since</vt:lpstr>
      <vt:lpstr>Activity 5, p. 66</vt:lpstr>
      <vt:lpstr>Question and Answer</vt:lpstr>
      <vt:lpstr>Review</vt:lpstr>
      <vt:lpstr>Practice Questions for Oral Quiz</vt:lpstr>
      <vt:lpstr>Practice Questions for Oral Quiz</vt:lpstr>
      <vt:lpstr>Reading 12</vt:lpstr>
      <vt:lpstr>¡OJO!</vt:lpstr>
    </vt:vector>
  </TitlesOfParts>
  <Company>DuocUC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INU 411</dc:title>
  <dc:creator>Concepcion</dc:creator>
  <cp:lastModifiedBy>Rachel McG</cp:lastModifiedBy>
  <cp:revision>85</cp:revision>
  <dcterms:created xsi:type="dcterms:W3CDTF">2011-08-25T17:55:22Z</dcterms:created>
  <dcterms:modified xsi:type="dcterms:W3CDTF">2011-09-13T14:20:03Z</dcterms:modified>
</cp:coreProperties>
</file>