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C9B44A-09DE-4116-9F7B-DE8E2BA4FEA8}" type="doc">
      <dgm:prSet loTypeId="urn:microsoft.com/office/officeart/2005/8/layout/hChevron3" loCatId="process" qsTypeId="urn:microsoft.com/office/officeart/2005/8/quickstyle/simple3" qsCatId="simple" csTypeId="urn:microsoft.com/office/officeart/2005/8/colors/accent1_2" csCatId="accent1" phldr="1"/>
      <dgm:spPr/>
    </dgm:pt>
    <dgm:pt modelId="{4A70DD8C-DF06-4F4C-994D-7ED1AFE35109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CL" dirty="0" err="1" smtClean="0">
              <a:solidFill>
                <a:schemeClr val="bg1"/>
              </a:solidFill>
            </a:rPr>
            <a:t>Possible</a:t>
          </a:r>
          <a:r>
            <a:rPr lang="es-CL" dirty="0" smtClean="0">
              <a:solidFill>
                <a:schemeClr val="bg1"/>
              </a:solidFill>
            </a:rPr>
            <a:t> </a:t>
          </a:r>
          <a:r>
            <a:rPr lang="es-CL" dirty="0" err="1" smtClean="0">
              <a:solidFill>
                <a:schemeClr val="bg1"/>
              </a:solidFill>
            </a:rPr>
            <a:t>situation</a:t>
          </a:r>
          <a:r>
            <a:rPr lang="es-CL" dirty="0" smtClean="0">
              <a:solidFill>
                <a:schemeClr val="bg1"/>
              </a:solidFill>
            </a:rPr>
            <a:t> </a:t>
          </a:r>
          <a:r>
            <a:rPr lang="es-CL" dirty="0" err="1" smtClean="0">
              <a:solidFill>
                <a:schemeClr val="bg1"/>
              </a:solidFill>
            </a:rPr>
            <a:t>with</a:t>
          </a:r>
          <a:r>
            <a:rPr lang="es-CL" dirty="0" smtClean="0">
              <a:solidFill>
                <a:schemeClr val="bg1"/>
              </a:solidFill>
            </a:rPr>
            <a:t> </a:t>
          </a:r>
          <a:r>
            <a:rPr lang="es-CL" b="1" dirty="0" err="1" smtClean="0">
              <a:solidFill>
                <a:srgbClr val="FFC000"/>
              </a:solidFill>
            </a:rPr>
            <a:t>If</a:t>
          </a:r>
          <a:r>
            <a:rPr lang="es-CL" dirty="0" smtClean="0">
              <a:solidFill>
                <a:srgbClr val="FFC000"/>
              </a:solidFill>
            </a:rPr>
            <a:t> + </a:t>
          </a:r>
          <a:r>
            <a:rPr lang="es-CL" b="1" dirty="0" smtClean="0">
              <a:solidFill>
                <a:srgbClr val="FFC000"/>
              </a:solidFill>
            </a:rPr>
            <a:t>simple </a:t>
          </a:r>
          <a:r>
            <a:rPr lang="es-CL" b="1" dirty="0" err="1" smtClean="0">
              <a:solidFill>
                <a:srgbClr val="FFC000"/>
              </a:solidFill>
            </a:rPr>
            <a:t>present</a:t>
          </a:r>
          <a:endParaRPr lang="es-CL" b="1" dirty="0">
            <a:solidFill>
              <a:srgbClr val="FFC000"/>
            </a:solidFill>
          </a:endParaRPr>
        </a:p>
      </dgm:t>
    </dgm:pt>
    <dgm:pt modelId="{07C9BAB7-4DB1-4B7B-8530-2BB74D9D9FE4}" type="parTrans" cxnId="{D2DB307F-89A1-4DCB-820C-0831B18A97E2}">
      <dgm:prSet/>
      <dgm:spPr/>
      <dgm:t>
        <a:bodyPr/>
        <a:lstStyle/>
        <a:p>
          <a:endParaRPr lang="es-CL"/>
        </a:p>
      </dgm:t>
    </dgm:pt>
    <dgm:pt modelId="{348B0742-F4CB-4590-B138-F1B36C6015CF}" type="sibTrans" cxnId="{D2DB307F-89A1-4DCB-820C-0831B18A97E2}">
      <dgm:prSet/>
      <dgm:spPr/>
      <dgm:t>
        <a:bodyPr/>
        <a:lstStyle/>
        <a:p>
          <a:endParaRPr lang="es-CL"/>
        </a:p>
      </dgm:t>
    </dgm:pt>
    <dgm:pt modelId="{480C85C1-35B8-4EC8-959E-1BEE13CA13C7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L" dirty="0" err="1" smtClean="0"/>
            <a:t>Consequence</a:t>
          </a:r>
          <a:r>
            <a:rPr lang="es-CL" dirty="0" smtClean="0"/>
            <a:t> + </a:t>
          </a:r>
          <a:r>
            <a:rPr lang="es-CL" dirty="0" err="1" smtClean="0"/>
            <a:t>future</a:t>
          </a:r>
          <a:r>
            <a:rPr lang="es-CL" dirty="0" smtClean="0"/>
            <a:t> </a:t>
          </a:r>
          <a:r>
            <a:rPr lang="es-CL" dirty="0" err="1" smtClean="0"/>
            <a:t>with</a:t>
          </a:r>
          <a:r>
            <a:rPr lang="es-CL" dirty="0" smtClean="0"/>
            <a:t> </a:t>
          </a:r>
          <a:r>
            <a:rPr lang="es-CL" b="1" dirty="0" err="1" smtClean="0">
              <a:solidFill>
                <a:srgbClr val="FFC000"/>
              </a:solidFill>
            </a:rPr>
            <a:t>will</a:t>
          </a:r>
          <a:r>
            <a:rPr lang="es-CL" dirty="0" smtClean="0">
              <a:solidFill>
                <a:srgbClr val="FFC000"/>
              </a:solidFill>
            </a:rPr>
            <a:t> </a:t>
          </a:r>
          <a:r>
            <a:rPr lang="es-CL" b="1" dirty="0" err="1" smtClean="0">
              <a:solidFill>
                <a:srgbClr val="FFC000"/>
              </a:solidFill>
            </a:rPr>
            <a:t>may</a:t>
          </a:r>
          <a:r>
            <a:rPr lang="es-CL" dirty="0" smtClean="0"/>
            <a:t>, </a:t>
          </a:r>
          <a:r>
            <a:rPr lang="es-CL" dirty="0" err="1" smtClean="0"/>
            <a:t>or</a:t>
          </a:r>
          <a:r>
            <a:rPr lang="es-CL" dirty="0" smtClean="0"/>
            <a:t> </a:t>
          </a:r>
          <a:r>
            <a:rPr lang="es-CL" b="1" dirty="0" err="1" smtClean="0">
              <a:solidFill>
                <a:srgbClr val="FFC000"/>
              </a:solidFill>
            </a:rPr>
            <a:t>might</a:t>
          </a:r>
          <a:endParaRPr lang="es-CL" b="1" dirty="0">
            <a:solidFill>
              <a:srgbClr val="FFC000"/>
            </a:solidFill>
          </a:endParaRPr>
        </a:p>
      </dgm:t>
    </dgm:pt>
    <dgm:pt modelId="{F292FCDA-F0B1-4B20-B0ED-381C4331BA51}" type="parTrans" cxnId="{1B8D7DDB-F7FF-41FA-8B12-331780A437E4}">
      <dgm:prSet/>
      <dgm:spPr/>
      <dgm:t>
        <a:bodyPr/>
        <a:lstStyle/>
        <a:p>
          <a:endParaRPr lang="es-CL"/>
        </a:p>
      </dgm:t>
    </dgm:pt>
    <dgm:pt modelId="{F318C8BD-24C3-4776-909F-25DBC6264770}" type="sibTrans" cxnId="{1B8D7DDB-F7FF-41FA-8B12-331780A437E4}">
      <dgm:prSet/>
      <dgm:spPr/>
      <dgm:t>
        <a:bodyPr/>
        <a:lstStyle/>
        <a:p>
          <a:endParaRPr lang="es-CL"/>
        </a:p>
      </dgm:t>
    </dgm:pt>
    <dgm:pt modelId="{2932942A-D364-4714-8FD6-AC0B696FBAB8}" type="pres">
      <dgm:prSet presAssocID="{58C9B44A-09DE-4116-9F7B-DE8E2BA4FEA8}" presName="Name0" presStyleCnt="0">
        <dgm:presLayoutVars>
          <dgm:dir/>
          <dgm:resizeHandles val="exact"/>
        </dgm:presLayoutVars>
      </dgm:prSet>
      <dgm:spPr/>
    </dgm:pt>
    <dgm:pt modelId="{A688F971-9D64-49D2-B80B-93BF8EF2A926}" type="pres">
      <dgm:prSet presAssocID="{4A70DD8C-DF06-4F4C-994D-7ED1AFE35109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DA71465-1162-470C-A469-7B4D80252AB0}" type="pres">
      <dgm:prSet presAssocID="{348B0742-F4CB-4590-B138-F1B36C6015CF}" presName="parSpace" presStyleCnt="0"/>
      <dgm:spPr/>
    </dgm:pt>
    <dgm:pt modelId="{E3D58AD9-F0A2-4F17-B850-E8E77E058E00}" type="pres">
      <dgm:prSet presAssocID="{480C85C1-35B8-4EC8-959E-1BEE13CA13C7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EB0510E-EADB-4CFF-8F08-67072F632FE6}" type="presOf" srcId="{480C85C1-35B8-4EC8-959E-1BEE13CA13C7}" destId="{E3D58AD9-F0A2-4F17-B850-E8E77E058E00}" srcOrd="0" destOrd="0" presId="urn:microsoft.com/office/officeart/2005/8/layout/hChevron3"/>
    <dgm:cxn modelId="{D2DB307F-89A1-4DCB-820C-0831B18A97E2}" srcId="{58C9B44A-09DE-4116-9F7B-DE8E2BA4FEA8}" destId="{4A70DD8C-DF06-4F4C-994D-7ED1AFE35109}" srcOrd="0" destOrd="0" parTransId="{07C9BAB7-4DB1-4B7B-8530-2BB74D9D9FE4}" sibTransId="{348B0742-F4CB-4590-B138-F1B36C6015CF}"/>
    <dgm:cxn modelId="{5390949B-88E6-47CA-87E9-4BEF2069901C}" type="presOf" srcId="{58C9B44A-09DE-4116-9F7B-DE8E2BA4FEA8}" destId="{2932942A-D364-4714-8FD6-AC0B696FBAB8}" srcOrd="0" destOrd="0" presId="urn:microsoft.com/office/officeart/2005/8/layout/hChevron3"/>
    <dgm:cxn modelId="{1B8D7DDB-F7FF-41FA-8B12-331780A437E4}" srcId="{58C9B44A-09DE-4116-9F7B-DE8E2BA4FEA8}" destId="{480C85C1-35B8-4EC8-959E-1BEE13CA13C7}" srcOrd="1" destOrd="0" parTransId="{F292FCDA-F0B1-4B20-B0ED-381C4331BA51}" sibTransId="{F318C8BD-24C3-4776-909F-25DBC6264770}"/>
    <dgm:cxn modelId="{118ED9C3-5821-4ACA-82DE-8C7BEC8532A8}" type="presOf" srcId="{4A70DD8C-DF06-4F4C-994D-7ED1AFE35109}" destId="{A688F971-9D64-49D2-B80B-93BF8EF2A926}" srcOrd="0" destOrd="0" presId="urn:microsoft.com/office/officeart/2005/8/layout/hChevron3"/>
    <dgm:cxn modelId="{51A53C3C-A0AB-46E7-94AB-1AF6F50D4AA6}" type="presParOf" srcId="{2932942A-D364-4714-8FD6-AC0B696FBAB8}" destId="{A688F971-9D64-49D2-B80B-93BF8EF2A926}" srcOrd="0" destOrd="0" presId="urn:microsoft.com/office/officeart/2005/8/layout/hChevron3"/>
    <dgm:cxn modelId="{B94D49D7-BE10-401C-AFDD-30E718CB1BB7}" type="presParOf" srcId="{2932942A-D364-4714-8FD6-AC0B696FBAB8}" destId="{5DA71465-1162-470C-A469-7B4D80252AB0}" srcOrd="1" destOrd="0" presId="urn:microsoft.com/office/officeart/2005/8/layout/hChevron3"/>
    <dgm:cxn modelId="{8B1609DC-EB84-42C5-BE50-2DF7BCE27AEB}" type="presParOf" srcId="{2932942A-D364-4714-8FD6-AC0B696FBAB8}" destId="{E3D58AD9-F0A2-4F17-B850-E8E77E058E00}" srcOrd="2" destOrd="0" presId="urn:microsoft.com/office/officeart/2005/8/layout/hChevro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5F27C7-BE96-4DCB-A5AA-4EE235BE2608}" type="datetimeFigureOut">
              <a:rPr lang="es-CL" smtClean="0"/>
              <a:pPr/>
              <a:t>24-08-2011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3C1FF7-62EE-4E42-B232-686A2A08060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 smtClean="0"/>
              <a:t>Week</a:t>
            </a:r>
            <a:r>
              <a:rPr lang="es-CL" dirty="0" smtClean="0"/>
              <a:t> 3, </a:t>
            </a:r>
            <a:r>
              <a:rPr lang="es-CL" dirty="0" err="1" smtClean="0"/>
              <a:t>class</a:t>
            </a:r>
            <a:r>
              <a:rPr lang="es-CL" dirty="0" smtClean="0"/>
              <a:t> 1</a:t>
            </a:r>
          </a:p>
          <a:p>
            <a:r>
              <a:rPr lang="es-CL" dirty="0" err="1" smtClean="0"/>
              <a:t>August</a:t>
            </a:r>
            <a:r>
              <a:rPr lang="es-CL" dirty="0" smtClean="0"/>
              <a:t> 23, 2011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INU 411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Class</a:t>
            </a:r>
            <a:r>
              <a:rPr lang="es-CL" dirty="0" smtClean="0"/>
              <a:t> Web </a:t>
            </a:r>
            <a:r>
              <a:rPr lang="es-CL" dirty="0" err="1" smtClean="0"/>
              <a:t>site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s-CL" sz="4400" dirty="0" smtClean="0">
                <a:latin typeface="Arial" pitchFamily="34" charset="0"/>
                <a:cs typeface="Arial" pitchFamily="34" charset="0"/>
              </a:rPr>
              <a:t>http://411mcgrath.weebly.com</a:t>
            </a:r>
            <a:endParaRPr lang="es-CL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Rapid </a:t>
            </a:r>
            <a:r>
              <a:rPr lang="es-CL" dirty="0" err="1" smtClean="0"/>
              <a:t>Write</a:t>
            </a:r>
            <a:r>
              <a:rPr lang="es-CL" dirty="0" smtClean="0"/>
              <a:t> • </a:t>
            </a:r>
            <a:r>
              <a:rPr lang="es-CL" dirty="0" err="1" smtClean="0"/>
              <a:t>August</a:t>
            </a:r>
            <a:r>
              <a:rPr lang="es-CL" dirty="0" smtClean="0"/>
              <a:t> </a:t>
            </a:r>
            <a:r>
              <a:rPr lang="es-CL" dirty="0" smtClean="0"/>
              <a:t>24, </a:t>
            </a:r>
            <a:r>
              <a:rPr lang="es-CL" dirty="0" smtClean="0"/>
              <a:t>2011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s-CL" sz="2000" i="1" dirty="0" err="1" smtClean="0"/>
              <a:t>Write</a:t>
            </a:r>
            <a:r>
              <a:rPr lang="es-CL" sz="2000" i="1" dirty="0" smtClean="0"/>
              <a:t> a </a:t>
            </a:r>
            <a:r>
              <a:rPr lang="es-CL" sz="2000" i="1" dirty="0" err="1" smtClean="0"/>
              <a:t>consequence</a:t>
            </a:r>
            <a:r>
              <a:rPr lang="es-CL" sz="2000" i="1" dirty="0" smtClean="0"/>
              <a:t> </a:t>
            </a:r>
            <a:r>
              <a:rPr lang="es-CL" sz="2000" i="1" dirty="0" err="1" smtClean="0"/>
              <a:t>for</a:t>
            </a:r>
            <a:r>
              <a:rPr lang="es-CL" sz="2000" i="1" dirty="0" smtClean="0"/>
              <a:t> </a:t>
            </a:r>
            <a:r>
              <a:rPr lang="es-CL" sz="2000" i="1" dirty="0" err="1" smtClean="0"/>
              <a:t>each</a:t>
            </a:r>
            <a:r>
              <a:rPr lang="es-CL" sz="2000" i="1" dirty="0" smtClean="0"/>
              <a:t> </a:t>
            </a:r>
            <a:r>
              <a:rPr lang="es-CL" sz="2000" i="1" dirty="0" err="1" smtClean="0"/>
              <a:t>possible</a:t>
            </a:r>
            <a:r>
              <a:rPr lang="es-CL" sz="2000" i="1" dirty="0" smtClean="0"/>
              <a:t> </a:t>
            </a:r>
            <a:r>
              <a:rPr lang="es-CL" sz="2000" i="1" dirty="0" err="1" smtClean="0"/>
              <a:t>event</a:t>
            </a:r>
            <a:r>
              <a:rPr lang="es-CL" sz="2000" i="1" dirty="0" smtClean="0"/>
              <a:t>. (</a:t>
            </a:r>
            <a:r>
              <a:rPr lang="es-CL" sz="2000" i="1" dirty="0" err="1" smtClean="0"/>
              <a:t>See</a:t>
            </a:r>
            <a:r>
              <a:rPr lang="es-CL" sz="2000" i="1" dirty="0" smtClean="0"/>
              <a:t> p. 62 </a:t>
            </a:r>
            <a:r>
              <a:rPr lang="es-CL" sz="2000" i="1" dirty="0" err="1" smtClean="0"/>
              <a:t>for</a:t>
            </a:r>
            <a:r>
              <a:rPr lang="es-CL" sz="2000" i="1" dirty="0" smtClean="0"/>
              <a:t> </a:t>
            </a:r>
            <a:r>
              <a:rPr lang="es-CL" sz="2000" i="1" dirty="0" err="1" smtClean="0"/>
              <a:t>help</a:t>
            </a:r>
            <a:r>
              <a:rPr lang="es-CL" sz="2000" i="1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move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a </a:t>
            </a:r>
            <a:r>
              <a:rPr lang="es-CL" sz="3600" dirty="0" err="1" smtClean="0"/>
              <a:t>foreign</a:t>
            </a:r>
            <a:r>
              <a:rPr lang="es-CL" sz="3600" dirty="0" smtClean="0"/>
              <a:t> country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it´s</a:t>
            </a:r>
            <a:r>
              <a:rPr lang="es-CL" sz="3600" dirty="0" smtClean="0"/>
              <a:t> </a:t>
            </a:r>
            <a:r>
              <a:rPr lang="es-CL" sz="3600" dirty="0" err="1" smtClean="0"/>
              <a:t>sunny</a:t>
            </a:r>
            <a:r>
              <a:rPr lang="es-CL" sz="3600" dirty="0" smtClean="0"/>
              <a:t> </a:t>
            </a:r>
            <a:r>
              <a:rPr lang="es-CL" sz="3600" dirty="0" err="1" smtClean="0"/>
              <a:t>tomorrow</a:t>
            </a:r>
            <a:endParaRPr lang="es-CL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it´s</a:t>
            </a:r>
            <a:r>
              <a:rPr lang="es-CL" sz="3600" dirty="0" smtClean="0"/>
              <a:t> </a:t>
            </a:r>
            <a:r>
              <a:rPr lang="es-CL" sz="3600" dirty="0" err="1" smtClean="0"/>
              <a:t>cold</a:t>
            </a:r>
            <a:r>
              <a:rPr lang="es-CL" sz="3600" dirty="0" smtClean="0"/>
              <a:t> </a:t>
            </a:r>
            <a:r>
              <a:rPr lang="es-CL" sz="3600" dirty="0" err="1" smtClean="0"/>
              <a:t>tomorrow</a:t>
            </a:r>
            <a:endParaRPr lang="es-CL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go</a:t>
            </a:r>
            <a:r>
              <a:rPr lang="es-CL" sz="3600" dirty="0" smtClean="0"/>
              <a:t> </a:t>
            </a:r>
            <a:r>
              <a:rPr lang="es-CL" sz="3600" dirty="0" err="1" smtClean="0"/>
              <a:t>on</a:t>
            </a:r>
            <a:r>
              <a:rPr lang="es-CL" sz="3600" dirty="0" smtClean="0"/>
              <a:t> a </a:t>
            </a:r>
            <a:r>
              <a:rPr lang="es-CL" sz="3600" dirty="0" err="1" smtClean="0"/>
              <a:t>diet</a:t>
            </a:r>
            <a:endParaRPr lang="es-CL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give</a:t>
            </a:r>
            <a:r>
              <a:rPr lang="es-CL" sz="3600" dirty="0" smtClean="0"/>
              <a:t> me $10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you</a:t>
            </a:r>
            <a:r>
              <a:rPr lang="es-CL" sz="3600" dirty="0" smtClean="0"/>
              <a:t> </a:t>
            </a:r>
            <a:r>
              <a:rPr lang="es-CL" sz="3600" dirty="0" err="1" smtClean="0"/>
              <a:t>fall</a:t>
            </a:r>
            <a:r>
              <a:rPr lang="es-CL" sz="3600" dirty="0" smtClean="0"/>
              <a:t> in </a:t>
            </a:r>
            <a:r>
              <a:rPr lang="es-CL" sz="3600" dirty="0" err="1" smtClean="0"/>
              <a:t>love</a:t>
            </a:r>
            <a:endParaRPr lang="es-C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Using the possible event and consequences, how can you make a sentence?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Sentences</a:t>
            </a:r>
            <a:endParaRPr lang="en-U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14282" y="2000240"/>
          <a:ext cx="842968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047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Interchange</a:t>
            </a:r>
            <a:r>
              <a:rPr lang="es-CL" dirty="0" smtClean="0"/>
              <a:t> 9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In </a:t>
            </a:r>
            <a:r>
              <a:rPr lang="es-CL" dirty="0" err="1" smtClean="0"/>
              <a:t>the</a:t>
            </a:r>
            <a:r>
              <a:rPr lang="es-CL" dirty="0" smtClean="0"/>
              <a:t> back of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book</a:t>
            </a:r>
            <a:r>
              <a:rPr lang="es-CL" dirty="0" smtClean="0"/>
              <a:t> (</a:t>
            </a:r>
            <a:r>
              <a:rPr lang="es-CL" dirty="0" err="1" smtClean="0"/>
              <a:t>after</a:t>
            </a:r>
            <a:r>
              <a:rPr lang="es-CL" dirty="0" smtClean="0"/>
              <a:t> page 113)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p. 63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9336" t="28476" r="5077" b="15771"/>
          <a:stretch>
            <a:fillRect/>
          </a:stretch>
        </p:blipFill>
        <p:spPr bwMode="auto">
          <a:xfrm>
            <a:off x="142844" y="1630867"/>
            <a:ext cx="8858312" cy="522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047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Quia.com/web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Laboratorio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r>
              <a:rPr lang="es-CL" i="1" dirty="0" err="1" smtClean="0"/>
              <a:t>Must</a:t>
            </a:r>
            <a:r>
              <a:rPr lang="es-CL" i="1" dirty="0" smtClean="0"/>
              <a:t> </a:t>
            </a:r>
            <a:r>
              <a:rPr lang="es-CL" i="1" dirty="0" err="1" smtClean="0"/>
              <a:t>finish</a:t>
            </a:r>
            <a:r>
              <a:rPr lang="es-CL" i="1" dirty="0" smtClean="0"/>
              <a:t> </a:t>
            </a:r>
            <a:r>
              <a:rPr lang="es-CL" i="1" dirty="0" err="1" smtClean="0"/>
              <a:t>all</a:t>
            </a:r>
            <a:r>
              <a:rPr lang="es-CL" i="1" dirty="0" smtClean="0"/>
              <a:t> </a:t>
            </a:r>
            <a:r>
              <a:rPr lang="es-CL" i="1" dirty="0" err="1" smtClean="0"/>
              <a:t>by</a:t>
            </a:r>
            <a:r>
              <a:rPr lang="es-CL" i="1" dirty="0" smtClean="0"/>
              <a:t> </a:t>
            </a:r>
            <a:r>
              <a:rPr lang="es-CL" i="1" dirty="0" err="1" smtClean="0"/>
              <a:t>Monday</a:t>
            </a:r>
            <a:r>
              <a:rPr lang="es-CL" i="1" dirty="0" smtClean="0"/>
              <a:t> </a:t>
            </a:r>
            <a:r>
              <a:rPr lang="es-CL" i="1" dirty="0" err="1" smtClean="0"/>
              <a:t>night</a:t>
            </a:r>
            <a:r>
              <a:rPr lang="es-CL" i="1" dirty="0" smtClean="0"/>
              <a:t> at 10 p.m.</a:t>
            </a:r>
            <a:endParaRPr lang="es-CL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344" t="41211" r="57226" b="38281"/>
          <a:stretch>
            <a:fillRect/>
          </a:stretch>
        </p:blipFill>
        <p:spPr bwMode="auto">
          <a:xfrm>
            <a:off x="500034" y="2071678"/>
            <a:ext cx="7858180" cy="318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127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INU 411</vt:lpstr>
      <vt:lpstr>Class Web site</vt:lpstr>
      <vt:lpstr>Rapid Write • August 24, 2011</vt:lpstr>
      <vt:lpstr>Creating Sentences</vt:lpstr>
      <vt:lpstr>Interchange 9</vt:lpstr>
      <vt:lpstr>Reading p. 63</vt:lpstr>
      <vt:lpstr>Quia.com/web</vt:lpstr>
    </vt:vector>
  </TitlesOfParts>
  <Company>DuocUC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</dc:title>
  <dc:creator>Concepcion</dc:creator>
  <cp:lastModifiedBy>Concepcion</cp:lastModifiedBy>
  <cp:revision>8</cp:revision>
  <dcterms:created xsi:type="dcterms:W3CDTF">2011-08-23T20:54:37Z</dcterms:created>
  <dcterms:modified xsi:type="dcterms:W3CDTF">2011-08-24T15:31:16Z</dcterms:modified>
</cp:coreProperties>
</file>