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4"/>
  </p:notesMasterIdLst>
  <p:sldIdLst>
    <p:sldId id="256" r:id="rId2"/>
    <p:sldId id="257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2" r:id="rId13"/>
    <p:sldId id="26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5" r:id="rId25"/>
    <p:sldId id="284" r:id="rId26"/>
    <p:sldId id="286" r:id="rId27"/>
    <p:sldId id="287" r:id="rId28"/>
    <p:sldId id="288" r:id="rId29"/>
    <p:sldId id="290" r:id="rId30"/>
    <p:sldId id="291" r:id="rId31"/>
    <p:sldId id="292" r:id="rId32"/>
    <p:sldId id="293" r:id="rId3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3" autoAdjust="0"/>
    <p:restoredTop sz="94494" autoAdjust="0"/>
  </p:normalViewPr>
  <p:slideViewPr>
    <p:cSldViewPr>
      <p:cViewPr varScale="1">
        <p:scale>
          <a:sx n="70" d="100"/>
          <a:sy n="70" d="100"/>
        </p:scale>
        <p:origin x="-12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34B5F-8382-4423-8C6A-22C297858E8E}" type="datetimeFigureOut">
              <a:rPr lang="es-CL" smtClean="0"/>
              <a:pPr/>
              <a:t>04-09-2011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A7521-5742-4B6F-9101-A49A111F72A8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881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A7521-5742-4B6F-9101-A49A111F72A8}" type="slidenum">
              <a:rPr lang="es-CL" smtClean="0"/>
              <a:pPr/>
              <a:t>4</a:t>
            </a:fld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A7521-5742-4B6F-9101-A49A111F72A8}" type="slidenum">
              <a:rPr lang="es-CL" smtClean="0"/>
              <a:pPr/>
              <a:t>5</a:t>
            </a:fld>
            <a:endParaRPr 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A7521-5742-4B6F-9101-A49A111F72A8}" type="slidenum">
              <a:rPr lang="es-CL" smtClean="0"/>
              <a:pPr/>
              <a:t>6</a:t>
            </a:fld>
            <a:endParaRPr 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A7521-5742-4B6F-9101-A49A111F72A8}" type="slidenum">
              <a:rPr lang="es-CL" smtClean="0"/>
              <a:pPr/>
              <a:t>7</a:t>
            </a:fld>
            <a:endParaRPr lang="es-C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A7521-5742-4B6F-9101-A49A111F72A8}" type="slidenum">
              <a:rPr lang="es-CL" smtClean="0"/>
              <a:pPr/>
              <a:t>8</a:t>
            </a:fld>
            <a:endParaRPr lang="es-C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A7521-5742-4B6F-9101-A49A111F72A8}" type="slidenum">
              <a:rPr lang="es-CL" smtClean="0"/>
              <a:pPr/>
              <a:t>9</a:t>
            </a:fld>
            <a:endParaRPr lang="es-C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A7521-5742-4B6F-9101-A49A111F72A8}" type="slidenum">
              <a:rPr lang="es-CL" smtClean="0"/>
              <a:pPr/>
              <a:t>10</a:t>
            </a:fld>
            <a:endParaRPr lang="es-C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A7521-5742-4B6F-9101-A49A111F72A8}" type="slidenum">
              <a:rPr lang="es-CL" smtClean="0"/>
              <a:pPr/>
              <a:t>11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B1BA1-E303-4B18-BEA3-29055573CCC4}" type="datetimeFigureOut">
              <a:rPr lang="es-CL" smtClean="0"/>
              <a:pPr/>
              <a:t>04-09-2011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59B29-5E75-4DFC-99C1-A25D507D4419}" type="slidenum">
              <a:rPr lang="es-CL" smtClean="0"/>
              <a:pPr/>
              <a:t>‹#›</a:t>
            </a:fld>
            <a:endParaRPr lang="es-CL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B1BA1-E303-4B18-BEA3-29055573CCC4}" type="datetimeFigureOut">
              <a:rPr lang="es-CL" smtClean="0"/>
              <a:pPr/>
              <a:t>04-09-2011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59B29-5E75-4DFC-99C1-A25D507D4419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B1BA1-E303-4B18-BEA3-29055573CCC4}" type="datetimeFigureOut">
              <a:rPr lang="es-CL" smtClean="0"/>
              <a:pPr/>
              <a:t>04-09-2011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59B29-5E75-4DFC-99C1-A25D507D4419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B1BA1-E303-4B18-BEA3-29055573CCC4}" type="datetimeFigureOut">
              <a:rPr lang="es-CL" smtClean="0"/>
              <a:pPr/>
              <a:t>04-09-2011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59B29-5E75-4DFC-99C1-A25D507D4419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B1BA1-E303-4B18-BEA3-29055573CCC4}" type="datetimeFigureOut">
              <a:rPr lang="es-CL" smtClean="0"/>
              <a:pPr/>
              <a:t>04-09-2011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59B29-5E75-4DFC-99C1-A25D507D4419}" type="slidenum">
              <a:rPr lang="es-CL" smtClean="0"/>
              <a:pPr/>
              <a:t>‹#›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B1BA1-E303-4B18-BEA3-29055573CCC4}" type="datetimeFigureOut">
              <a:rPr lang="es-CL" smtClean="0"/>
              <a:pPr/>
              <a:t>04-09-2011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59B29-5E75-4DFC-99C1-A25D507D4419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B1BA1-E303-4B18-BEA3-29055573CCC4}" type="datetimeFigureOut">
              <a:rPr lang="es-CL" smtClean="0"/>
              <a:pPr/>
              <a:t>04-09-2011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59B29-5E75-4DFC-99C1-A25D507D4419}" type="slidenum">
              <a:rPr lang="es-CL" smtClean="0"/>
              <a:pPr/>
              <a:t>‹#›</a:t>
            </a:fld>
            <a:endParaRPr lang="es-CL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B1BA1-E303-4B18-BEA3-29055573CCC4}" type="datetimeFigureOut">
              <a:rPr lang="es-CL" smtClean="0"/>
              <a:pPr/>
              <a:t>04-09-2011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59B29-5E75-4DFC-99C1-A25D507D4419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B1BA1-E303-4B18-BEA3-29055573CCC4}" type="datetimeFigureOut">
              <a:rPr lang="es-CL" smtClean="0"/>
              <a:pPr/>
              <a:t>04-09-2011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59B29-5E75-4DFC-99C1-A25D507D4419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B1BA1-E303-4B18-BEA3-29055573CCC4}" type="datetimeFigureOut">
              <a:rPr lang="es-CL" smtClean="0"/>
              <a:pPr/>
              <a:t>04-09-2011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59B29-5E75-4DFC-99C1-A25D507D4419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E5B1BA1-E303-4B18-BEA3-29055573CCC4}" type="datetimeFigureOut">
              <a:rPr lang="es-CL" smtClean="0"/>
              <a:pPr/>
              <a:t>04-09-2011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9759B29-5E75-4DFC-99C1-A25D507D4419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5B1BA1-E303-4B18-BEA3-29055573CCC4}" type="datetimeFigureOut">
              <a:rPr lang="es-CL" smtClean="0"/>
              <a:pPr/>
              <a:t>04-09-2011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9759B29-5E75-4DFC-99C1-A25D507D4419}" type="slidenum">
              <a:rPr lang="es-CL" smtClean="0"/>
              <a:pPr/>
              <a:t>‹#›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teacher%20CD%20audio%20411/22%20Track%2022.wma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teacher%20CD%20audio%20411/25%20Track%2025.wm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file:///E:\Duoc\411\Loverboy-%20Working%20For%20The%20Weekend.mp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mtClean="0"/>
              <a:t>INU 411, </a:t>
            </a:r>
            <a:r>
              <a:rPr lang="es-CL" err="1" smtClean="0"/>
              <a:t>Unit</a:t>
            </a:r>
            <a:r>
              <a:rPr lang="es-CL" smtClean="0"/>
              <a:t> 10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err="1" smtClean="0"/>
              <a:t>Week</a:t>
            </a:r>
            <a:r>
              <a:rPr lang="es-CL" smtClean="0"/>
              <a:t> of </a:t>
            </a:r>
            <a:r>
              <a:rPr lang="es-CL" err="1" smtClean="0"/>
              <a:t>August</a:t>
            </a:r>
            <a:r>
              <a:rPr lang="es-CL" smtClean="0"/>
              <a:t> 29 – </a:t>
            </a:r>
            <a:r>
              <a:rPr lang="es-CL" err="1" smtClean="0"/>
              <a:t>Class</a:t>
            </a:r>
            <a:r>
              <a:rPr lang="es-CL" smtClean="0"/>
              <a:t> 1</a:t>
            </a: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329594" cy="5292038"/>
          </a:xfrm>
        </p:spPr>
        <p:txBody>
          <a:bodyPr>
            <a:noAutofit/>
          </a:bodyPr>
          <a:lstStyle/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solve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problems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work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with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smtClean="0">
                <a:solidFill>
                  <a:schemeClr val="accent2"/>
                </a:solidFill>
              </a:rPr>
              <a:t>use a </a:t>
            </a:r>
            <a:r>
              <a:rPr lang="es-CL" sz="3200" err="1" smtClean="0">
                <a:solidFill>
                  <a:schemeClr val="accent2"/>
                </a:solidFill>
              </a:rPr>
              <a:t>computer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teach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others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/>
              <a:t>how</a:t>
            </a:r>
            <a:r>
              <a:rPr lang="es-CL" sz="3200" smtClean="0"/>
              <a:t> </a:t>
            </a:r>
            <a:r>
              <a:rPr lang="es-CL" sz="3200" err="1" smtClean="0"/>
              <a:t>to</a:t>
            </a:r>
            <a:r>
              <a:rPr lang="es-CL" sz="3200" smtClean="0"/>
              <a:t> do </a:t>
            </a:r>
            <a:r>
              <a:rPr lang="es-CL" sz="3200" err="1" smtClean="0"/>
              <a:t>things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Are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/>
              <a:t>good</a:t>
            </a:r>
            <a:r>
              <a:rPr lang="es-CL" sz="3200" smtClean="0"/>
              <a:t> at </a:t>
            </a:r>
            <a:r>
              <a:rPr lang="es-CL" sz="3200" err="1" smtClean="0">
                <a:solidFill>
                  <a:schemeClr val="accent2"/>
                </a:solidFill>
              </a:rPr>
              <a:t>math</a:t>
            </a:r>
            <a:r>
              <a:rPr lang="es-CL" sz="3200" smtClean="0">
                <a:solidFill>
                  <a:schemeClr val="accent2"/>
                </a:solidFill>
              </a:rPr>
              <a:t> and </a:t>
            </a:r>
            <a:r>
              <a:rPr lang="es-CL" sz="3200" err="1" smtClean="0">
                <a:solidFill>
                  <a:schemeClr val="accent2"/>
                </a:solidFill>
              </a:rPr>
              <a:t>science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money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speak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languages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  <a:endParaRPr lang="es-CL" sz="320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902" y="620688"/>
            <a:ext cx="8905658" cy="668616"/>
          </a:xfrm>
        </p:spPr>
        <p:txBody>
          <a:bodyPr/>
          <a:lstStyle/>
          <a:p>
            <a:r>
              <a:rPr lang="es-CL" sz="2800" err="1" smtClean="0"/>
              <a:t>What</a:t>
            </a:r>
            <a:r>
              <a:rPr lang="es-CL" sz="2800" smtClean="0"/>
              <a:t> </a:t>
            </a:r>
            <a:r>
              <a:rPr lang="es-CL" sz="2800" err="1" smtClean="0"/>
              <a:t>is</a:t>
            </a:r>
            <a:r>
              <a:rPr lang="es-CL" sz="2800" smtClean="0"/>
              <a:t> </a:t>
            </a:r>
            <a:r>
              <a:rPr lang="es-CL" sz="2800" err="1" smtClean="0"/>
              <a:t>the</a:t>
            </a:r>
            <a:r>
              <a:rPr lang="es-CL" sz="2800" smtClean="0"/>
              <a:t> </a:t>
            </a:r>
            <a:r>
              <a:rPr lang="es-CL" sz="2800" err="1" smtClean="0"/>
              <a:t>most</a:t>
            </a:r>
            <a:r>
              <a:rPr lang="es-CL" sz="2800" smtClean="0"/>
              <a:t> </a:t>
            </a:r>
            <a:r>
              <a:rPr lang="es-CL" sz="2800" err="1" smtClean="0"/>
              <a:t>important</a:t>
            </a:r>
            <a:r>
              <a:rPr lang="es-CL" sz="2800" smtClean="0"/>
              <a:t> </a:t>
            </a:r>
            <a:r>
              <a:rPr lang="es-CL" sz="2800" err="1" smtClean="0"/>
              <a:t>job</a:t>
            </a:r>
            <a:r>
              <a:rPr lang="es-CL" sz="2800" smtClean="0"/>
              <a:t> </a:t>
            </a:r>
            <a:r>
              <a:rPr lang="es-CL" sz="2800" err="1" smtClean="0"/>
              <a:t>skill</a:t>
            </a:r>
            <a:r>
              <a:rPr lang="es-CL" sz="2800" smtClean="0"/>
              <a:t> </a:t>
            </a:r>
            <a:r>
              <a:rPr lang="es-CL" sz="2800" err="1" smtClean="0"/>
              <a:t>for</a:t>
            </a:r>
            <a:r>
              <a:rPr lang="es-CL" sz="2800" smtClean="0"/>
              <a:t> a/</a:t>
            </a:r>
            <a:r>
              <a:rPr lang="es-CL" sz="2800" err="1" smtClean="0"/>
              <a:t>an</a:t>
            </a:r>
            <a:r>
              <a:rPr lang="es-CL" sz="2800" smtClean="0"/>
              <a:t> …</a:t>
            </a:r>
            <a:endParaRPr lang="es-CL" sz="2800">
              <a:solidFill>
                <a:schemeClr val="accent3"/>
              </a:solidFill>
            </a:endParaRPr>
          </a:p>
        </p:txBody>
      </p:sp>
      <p:sp>
        <p:nvSpPr>
          <p:cNvPr id="7" name="5 Rectángulo redondeado"/>
          <p:cNvSpPr/>
          <p:nvPr/>
        </p:nvSpPr>
        <p:spPr>
          <a:xfrm>
            <a:off x="-32" y="6215082"/>
            <a:ext cx="9144000" cy="6429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programmer</a:t>
            </a:r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Apple?</a:t>
            </a:r>
            <a:endParaRPr lang="es-CL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5580112" y="2564904"/>
            <a:ext cx="3888432" cy="517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329594" cy="5292038"/>
          </a:xfrm>
        </p:spPr>
        <p:txBody>
          <a:bodyPr>
            <a:noAutofit/>
          </a:bodyPr>
          <a:lstStyle/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solve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problems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work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with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smtClean="0">
                <a:solidFill>
                  <a:schemeClr val="accent2"/>
                </a:solidFill>
              </a:rPr>
              <a:t>use a </a:t>
            </a:r>
            <a:r>
              <a:rPr lang="es-CL" sz="3200" err="1" smtClean="0">
                <a:solidFill>
                  <a:schemeClr val="accent2"/>
                </a:solidFill>
              </a:rPr>
              <a:t>computer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teach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others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/>
              <a:t>how</a:t>
            </a:r>
            <a:r>
              <a:rPr lang="es-CL" sz="3200" smtClean="0"/>
              <a:t> </a:t>
            </a:r>
            <a:r>
              <a:rPr lang="es-CL" sz="3200" err="1" smtClean="0"/>
              <a:t>to</a:t>
            </a:r>
            <a:r>
              <a:rPr lang="es-CL" sz="3200" smtClean="0"/>
              <a:t> do </a:t>
            </a:r>
            <a:r>
              <a:rPr lang="es-CL" sz="3200" err="1" smtClean="0"/>
              <a:t>things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Are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/>
              <a:t>good</a:t>
            </a:r>
            <a:r>
              <a:rPr lang="es-CL" sz="3200" smtClean="0"/>
              <a:t> at </a:t>
            </a:r>
            <a:r>
              <a:rPr lang="es-CL" sz="3200" err="1" smtClean="0">
                <a:solidFill>
                  <a:schemeClr val="accent2"/>
                </a:solidFill>
              </a:rPr>
              <a:t>math</a:t>
            </a:r>
            <a:r>
              <a:rPr lang="es-CL" sz="3200" smtClean="0">
                <a:solidFill>
                  <a:schemeClr val="accent2"/>
                </a:solidFill>
              </a:rPr>
              <a:t> and </a:t>
            </a:r>
            <a:r>
              <a:rPr lang="es-CL" sz="3200" err="1" smtClean="0">
                <a:solidFill>
                  <a:schemeClr val="accent2"/>
                </a:solidFill>
              </a:rPr>
              <a:t>science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money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speak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languages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  <a:endParaRPr lang="es-CL" sz="320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902" y="620688"/>
            <a:ext cx="8905658" cy="668616"/>
          </a:xfrm>
        </p:spPr>
        <p:txBody>
          <a:bodyPr/>
          <a:lstStyle/>
          <a:p>
            <a:r>
              <a:rPr lang="es-CL" sz="2800" err="1" smtClean="0"/>
              <a:t>What</a:t>
            </a:r>
            <a:r>
              <a:rPr lang="es-CL" sz="2800" smtClean="0"/>
              <a:t> </a:t>
            </a:r>
            <a:r>
              <a:rPr lang="es-CL" sz="2800" err="1" smtClean="0"/>
              <a:t>is</a:t>
            </a:r>
            <a:r>
              <a:rPr lang="es-CL" sz="2800" smtClean="0"/>
              <a:t> </a:t>
            </a:r>
            <a:r>
              <a:rPr lang="es-CL" sz="2800" err="1" smtClean="0"/>
              <a:t>the</a:t>
            </a:r>
            <a:r>
              <a:rPr lang="es-CL" sz="2800" smtClean="0"/>
              <a:t> </a:t>
            </a:r>
            <a:r>
              <a:rPr lang="es-CL" sz="2800" err="1" smtClean="0"/>
              <a:t>most</a:t>
            </a:r>
            <a:r>
              <a:rPr lang="es-CL" sz="2800" smtClean="0"/>
              <a:t> </a:t>
            </a:r>
            <a:r>
              <a:rPr lang="es-CL" sz="2800" err="1" smtClean="0"/>
              <a:t>important</a:t>
            </a:r>
            <a:r>
              <a:rPr lang="es-CL" sz="2800" smtClean="0"/>
              <a:t> </a:t>
            </a:r>
            <a:r>
              <a:rPr lang="es-CL" sz="2800" err="1" smtClean="0"/>
              <a:t>job</a:t>
            </a:r>
            <a:r>
              <a:rPr lang="es-CL" sz="2800" smtClean="0"/>
              <a:t> </a:t>
            </a:r>
            <a:r>
              <a:rPr lang="es-CL" sz="2800" err="1" smtClean="0"/>
              <a:t>skill</a:t>
            </a:r>
            <a:r>
              <a:rPr lang="es-CL" sz="2800" smtClean="0"/>
              <a:t> </a:t>
            </a:r>
            <a:r>
              <a:rPr lang="es-CL" sz="2800" err="1" smtClean="0"/>
              <a:t>for</a:t>
            </a:r>
            <a:r>
              <a:rPr lang="es-CL" sz="2800" smtClean="0"/>
              <a:t> a/</a:t>
            </a:r>
            <a:r>
              <a:rPr lang="es-CL" sz="2800" err="1" smtClean="0"/>
              <a:t>an</a:t>
            </a:r>
            <a:r>
              <a:rPr lang="es-CL" sz="2800" smtClean="0"/>
              <a:t> …</a:t>
            </a:r>
            <a:endParaRPr lang="es-CL" sz="2800">
              <a:solidFill>
                <a:schemeClr val="accent3"/>
              </a:solidFill>
            </a:endParaRPr>
          </a:p>
        </p:txBody>
      </p:sp>
      <p:sp>
        <p:nvSpPr>
          <p:cNvPr id="7" name="5 Rectángulo redondeado"/>
          <p:cNvSpPr/>
          <p:nvPr/>
        </p:nvSpPr>
        <p:spPr>
          <a:xfrm>
            <a:off x="-32" y="6215082"/>
            <a:ext cx="9144000" cy="6429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accountant</a:t>
            </a:r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CL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5580112" y="2564904"/>
            <a:ext cx="3888432" cy="517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08502" cy="5292038"/>
          </a:xfrm>
        </p:spPr>
        <p:txBody>
          <a:bodyPr>
            <a:noAutofit/>
          </a:bodyPr>
          <a:lstStyle/>
          <a:p>
            <a:pPr marL="512064" indent="-457200"/>
            <a:r>
              <a:rPr lang="es-CL" sz="3200" dirty="0" smtClean="0">
                <a:hlinkClick r:id="rId2" action="ppaction://hlinkfile"/>
              </a:rPr>
              <a:t>LISTEN</a:t>
            </a:r>
            <a:r>
              <a:rPr lang="es-CL" sz="3200" dirty="0" smtClean="0"/>
              <a:t> 22</a:t>
            </a:r>
            <a:endParaRPr lang="es-CL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Conversation</a:t>
            </a:r>
            <a:r>
              <a:rPr lang="es-CL" dirty="0" smtClean="0"/>
              <a:t> – I </a:t>
            </a:r>
            <a:r>
              <a:rPr lang="es-CL" dirty="0" err="1" smtClean="0"/>
              <a:t>need</a:t>
            </a:r>
            <a:r>
              <a:rPr lang="es-CL" dirty="0" smtClean="0"/>
              <a:t> a </a:t>
            </a:r>
            <a:r>
              <a:rPr lang="es-CL" dirty="0" err="1" smtClean="0"/>
              <a:t>job</a:t>
            </a:r>
            <a:r>
              <a:rPr lang="es-CL" dirty="0" smtClean="0"/>
              <a:t>!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1000100" y="3571877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Speak</a:t>
            </a:r>
            <a:r>
              <a:rPr lang="es-CL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at </a:t>
            </a:r>
            <a:r>
              <a:rPr lang="es-CL" sz="3600" b="1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least</a:t>
            </a:r>
            <a:r>
              <a:rPr lang="es-CL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CL" sz="3600" b="1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</a:t>
            </a:r>
            <a:r>
              <a:rPr lang="es-CL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CL" sz="3600" b="1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</a:t>
            </a:r>
            <a:r>
              <a:rPr lang="es-CL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CL" sz="3600" b="1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language</a:t>
            </a:r>
            <a:endParaRPr lang="es-CL" sz="36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42910" y="2928934"/>
            <a:ext cx="8286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smtClean="0"/>
              <a:t>B. </a:t>
            </a:r>
            <a:r>
              <a:rPr lang="es-CL" sz="4000" err="1" smtClean="0"/>
              <a:t>What</a:t>
            </a:r>
            <a:r>
              <a:rPr lang="es-CL" sz="4000" smtClean="0"/>
              <a:t> </a:t>
            </a:r>
            <a:r>
              <a:rPr lang="es-CL" sz="4000" err="1" smtClean="0"/>
              <a:t>else</a:t>
            </a:r>
            <a:r>
              <a:rPr lang="es-CL" sz="4000" smtClean="0"/>
              <a:t> </a:t>
            </a:r>
            <a:r>
              <a:rPr lang="es-CL" sz="4000" err="1" smtClean="0"/>
              <a:t>does</a:t>
            </a:r>
            <a:r>
              <a:rPr lang="es-CL" sz="4000" smtClean="0"/>
              <a:t> </a:t>
            </a:r>
            <a:r>
              <a:rPr lang="es-CL" sz="4000" err="1" smtClean="0"/>
              <a:t>the</a:t>
            </a:r>
            <a:r>
              <a:rPr lang="es-CL" sz="4000" smtClean="0"/>
              <a:t> </a:t>
            </a:r>
            <a:r>
              <a:rPr lang="es-CL" sz="4000" err="1" smtClean="0"/>
              <a:t>job</a:t>
            </a:r>
            <a:r>
              <a:rPr lang="es-CL" sz="4000" smtClean="0"/>
              <a:t> </a:t>
            </a:r>
            <a:r>
              <a:rPr lang="es-CL" sz="4000" err="1" smtClean="0"/>
              <a:t>require</a:t>
            </a:r>
            <a:r>
              <a:rPr lang="es-CL" sz="4000" smtClean="0"/>
              <a:t>?</a:t>
            </a:r>
            <a:endParaRPr lang="es-CL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4800" err="1" smtClean="0"/>
              <a:t>Gerunds</a:t>
            </a:r>
            <a:r>
              <a:rPr lang="es-CL" sz="4800" smtClean="0"/>
              <a:t> </a:t>
            </a:r>
            <a:r>
              <a:rPr lang="es-CL" sz="4800" err="1" smtClean="0"/>
              <a:t>with</a:t>
            </a:r>
            <a:r>
              <a:rPr lang="es-CL" sz="4800" smtClean="0"/>
              <a:t> </a:t>
            </a:r>
            <a:br>
              <a:rPr lang="es-CL" sz="4800" smtClean="0"/>
            </a:br>
            <a:r>
              <a:rPr lang="es-CL" sz="4800" smtClean="0"/>
              <a:t>short responses</a:t>
            </a:r>
            <a:endParaRPr lang="es-CL" sz="480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NOTES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GERUNDS WITH SHORT RESPONSES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English, a </a:t>
            </a:r>
            <a:r>
              <a:rPr lang="en-US" sz="540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gerund</a:t>
            </a:r>
            <a:r>
              <a:rPr lang="en-U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verb that ends in </a:t>
            </a:r>
            <a:r>
              <a:rPr lang="en-US" sz="540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sz="540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en-US" sz="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</a:t>
            </a:r>
            <a:r>
              <a:rPr lang="en-US" sz="500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</a:p>
          <a:p>
            <a:pPr lvl="1"/>
            <a:r>
              <a:rPr lang="en-US" sz="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</a:t>
            </a:r>
            <a:r>
              <a:rPr lang="en-US" sz="500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</a:p>
          <a:p>
            <a:pPr lvl="1"/>
            <a:r>
              <a:rPr lang="en-US" sz="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en-US" sz="500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</a:p>
        </p:txBody>
      </p:sp>
    </p:spTree>
    <p:extLst>
      <p:ext uri="{BB962C8B-B14F-4D97-AF65-F5344CB8AC3E}">
        <p14:creationId xmlns:p14="http://schemas.microsoft.com/office/powerpoint/2010/main" val="29774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GERUNDS WITH SHORT RESPONSES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talk about something you’re </a:t>
            </a:r>
            <a:r>
              <a:rPr lang="en-US" sz="3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at (que haces bien) 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something that you </a:t>
            </a:r>
            <a:r>
              <a:rPr lang="en-US" sz="3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or love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also something you </a:t>
            </a:r>
            <a:r>
              <a:rPr lang="en-US" sz="3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hate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it’s common to use a </a:t>
            </a:r>
            <a:r>
              <a:rPr lang="en-US" sz="320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gerund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like travel</a:t>
            </a:r>
            <a:r>
              <a:rPr lang="en-US" sz="400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hate work</a:t>
            </a:r>
            <a:r>
              <a:rPr lang="en-US" sz="400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weekends.</a:t>
            </a:r>
          </a:p>
          <a:p>
            <a:pPr lvl="1"/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good at us</a:t>
            </a:r>
            <a:r>
              <a:rPr lang="en-US" sz="400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computer.</a:t>
            </a:r>
          </a:p>
        </p:txBody>
      </p:sp>
    </p:spTree>
    <p:extLst>
      <p:ext uri="{BB962C8B-B14F-4D97-AF65-F5344CB8AC3E}">
        <p14:creationId xmlns:p14="http://schemas.microsoft.com/office/powerpoint/2010/main" val="4116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GERUNDS WITH SHORT RESPONSES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 person says an </a:t>
            </a:r>
            <a:r>
              <a:rPr lang="en-US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affirmative statement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(doesn’t have a negative word) you can </a:t>
            </a:r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disagree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287886"/>
            <a:ext cx="9071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solidFill>
                  <a:schemeClr val="accent3"/>
                </a:solidFill>
              </a:rPr>
              <a:t>ejemplo 1</a:t>
            </a:r>
            <a:br>
              <a:rPr lang="en-US" sz="2400" i="1" smtClean="0">
                <a:solidFill>
                  <a:schemeClr val="accent3"/>
                </a:solidFill>
              </a:rPr>
            </a:br>
            <a:r>
              <a:rPr lang="en-US" sz="2400" i="1" smtClean="0">
                <a:solidFill>
                  <a:schemeClr val="accent3"/>
                </a:solidFill>
              </a:rPr>
              <a:t> </a:t>
            </a:r>
            <a:r>
              <a:rPr lang="en-US" sz="4000" smtClean="0"/>
              <a:t>I love work</a:t>
            </a:r>
            <a:r>
              <a:rPr lang="en-US" sz="4000" smtClean="0">
                <a:solidFill>
                  <a:schemeClr val="accent4"/>
                </a:solidFill>
              </a:rPr>
              <a:t>ing</a:t>
            </a:r>
            <a:r>
              <a:rPr lang="en-US" sz="4000" smtClean="0"/>
              <a:t> on weekends.</a:t>
            </a:r>
            <a:endParaRPr lang="en-US" sz="40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353714"/>
              </p:ext>
            </p:extLst>
          </p:nvPr>
        </p:nvGraphicFramePr>
        <p:xfrm>
          <a:off x="611560" y="4437112"/>
          <a:ext cx="8136904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637256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AGREE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DISAGREE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667000"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3200" smtClean="0"/>
                        <a:t>So do I.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3200" smtClean="0"/>
                        <a:t>Me too.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3200" smtClean="0"/>
                        <a:t>I do too.</a:t>
                      </a: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3200" smtClean="0"/>
                        <a:t>Oh, I don’t.</a:t>
                      </a:r>
                      <a:r>
                        <a:rPr lang="en-US" sz="3200" baseline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3200" baseline="0" smtClean="0"/>
                        <a:t>Oh, not  me.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3200" baseline="0" smtClean="0"/>
                        <a:t>Really? Not me.</a:t>
                      </a:r>
                      <a:endParaRPr lang="en-US" sz="320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42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GERUNDS WITH SHORT RESPONSES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 person says an </a:t>
            </a:r>
            <a:r>
              <a:rPr lang="en-US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affirmative statement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(doesn’t have a negative word) you can </a:t>
            </a:r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disagree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287886"/>
            <a:ext cx="9071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solidFill>
                  <a:schemeClr val="accent3"/>
                </a:solidFill>
              </a:rPr>
              <a:t>ejemplo 2</a:t>
            </a:r>
            <a:br>
              <a:rPr lang="en-US" sz="2400" i="1" smtClean="0">
                <a:solidFill>
                  <a:schemeClr val="accent3"/>
                </a:solidFill>
              </a:rPr>
            </a:br>
            <a:r>
              <a:rPr lang="en-US" sz="2400" i="1" smtClean="0">
                <a:solidFill>
                  <a:schemeClr val="accent3"/>
                </a:solidFill>
              </a:rPr>
              <a:t> </a:t>
            </a:r>
            <a:r>
              <a:rPr lang="en-US" sz="4000" smtClean="0"/>
              <a:t>I am good at us</a:t>
            </a:r>
            <a:r>
              <a:rPr lang="en-US" sz="4000" smtClean="0">
                <a:solidFill>
                  <a:schemeClr val="accent4"/>
                </a:solidFill>
              </a:rPr>
              <a:t>ing</a:t>
            </a:r>
            <a:r>
              <a:rPr lang="en-US" sz="4000" smtClean="0"/>
              <a:t> a computer.</a:t>
            </a:r>
            <a:endParaRPr lang="en-US" sz="40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728415"/>
              </p:ext>
            </p:extLst>
          </p:nvPr>
        </p:nvGraphicFramePr>
        <p:xfrm>
          <a:off x="611560" y="4437112"/>
          <a:ext cx="8136904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637256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AGREE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DISAGREE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667000"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3200" smtClean="0"/>
                        <a:t>So am I.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3200" smtClean="0"/>
                        <a:t>I am</a:t>
                      </a:r>
                      <a:r>
                        <a:rPr lang="en-US" sz="3200" baseline="0" smtClean="0"/>
                        <a:t> too.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3200" baseline="0" smtClean="0"/>
                        <a:t>Me too.</a:t>
                      </a: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3200" smtClean="0"/>
                        <a:t>Gee,</a:t>
                      </a:r>
                      <a:r>
                        <a:rPr lang="en-US" sz="3200" baseline="0" smtClean="0"/>
                        <a:t> I’m not.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3200" baseline="0" smtClean="0"/>
                        <a:t>Not me.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3200" baseline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20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GERUNDS WITH SHORT RESPONSES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 person says an </a:t>
            </a:r>
            <a:r>
              <a:rPr lang="en-US" sz="3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en-US" sz="32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statement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can </a:t>
            </a:r>
            <a:r>
              <a:rPr lang="en-US" sz="3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disagree</a:t>
            </a: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996952"/>
            <a:ext cx="756084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smtClean="0"/>
              <a:t>How do you know something is negative?</a:t>
            </a:r>
          </a:p>
        </p:txBody>
      </p:sp>
      <p:sp>
        <p:nvSpPr>
          <p:cNvPr id="8" name="Rectangle 7"/>
          <p:cNvSpPr/>
          <p:nvPr/>
        </p:nvSpPr>
        <p:spPr>
          <a:xfrm>
            <a:off x="2555776" y="3587532"/>
            <a:ext cx="3816424" cy="1569660"/>
          </a:xfrm>
          <a:prstGeom prst="rect">
            <a:avLst/>
          </a:prstGeom>
          <a:solidFill>
            <a:schemeClr val="accent3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</a:t>
            </a:r>
            <a:endParaRPr lang="en-US" sz="96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5090408"/>
            <a:ext cx="2884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7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n’t </a:t>
            </a:r>
            <a:r>
              <a:rPr lang="en-US"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(do </a:t>
            </a:r>
            <a:r>
              <a:rPr lang="en-US" sz="44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5090408"/>
            <a:ext cx="288421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</a:t>
            </a:r>
            <a:r>
              <a:rPr lang="en-US" sz="7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n’t </a:t>
            </a:r>
            <a:r>
              <a:rPr lang="en-US"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(can</a:t>
            </a:r>
            <a:r>
              <a:rPr lang="en-US" sz="44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245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GERUNDS WITH SHORT RESPONSES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 person says an </a:t>
            </a:r>
            <a:r>
              <a:rPr lang="en-US" sz="3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en-US" sz="32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statement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can </a:t>
            </a:r>
            <a:r>
              <a:rPr lang="en-US" sz="3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disagree</a:t>
            </a: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2924944"/>
            <a:ext cx="9071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solidFill>
                  <a:schemeClr val="accent3"/>
                </a:solidFill>
              </a:rPr>
              <a:t>ejemplo 1</a:t>
            </a:r>
            <a:br>
              <a:rPr lang="en-US" sz="2400" i="1" smtClean="0">
                <a:solidFill>
                  <a:schemeClr val="accent3"/>
                </a:solidFill>
              </a:rPr>
            </a:br>
            <a:r>
              <a:rPr lang="en-US" sz="2400" i="1" smtClean="0">
                <a:solidFill>
                  <a:schemeClr val="accent3"/>
                </a:solidFill>
              </a:rPr>
              <a:t> </a:t>
            </a:r>
            <a:r>
              <a:rPr lang="en-US" sz="4000" smtClean="0"/>
              <a:t>I do</a:t>
            </a:r>
            <a:r>
              <a:rPr lang="en-US" sz="4000" smtClean="0">
                <a:solidFill>
                  <a:schemeClr val="accent2"/>
                </a:solidFill>
              </a:rPr>
              <a:t>n’t</a:t>
            </a:r>
            <a:r>
              <a:rPr lang="en-US" sz="4000" smtClean="0"/>
              <a:t> mind working long hours.</a:t>
            </a:r>
            <a:endParaRPr lang="en-US" sz="400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511038"/>
              </p:ext>
            </p:extLst>
          </p:nvPr>
        </p:nvGraphicFramePr>
        <p:xfrm>
          <a:off x="539552" y="4074170"/>
          <a:ext cx="8136904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637256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AGREE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DISAGREE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667000"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4000" smtClean="0"/>
                        <a:t>Neither</a:t>
                      </a:r>
                      <a:r>
                        <a:rPr lang="en-US" sz="4000" baseline="0" smtClean="0"/>
                        <a:t> do I.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4000" baseline="0" smtClean="0"/>
                        <a:t>Me neither.</a:t>
                      </a:r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4000" smtClean="0"/>
                        <a:t>Well, I do.</a:t>
                      </a:r>
                      <a:endParaRPr lang="en-US" sz="4000" baseline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4000" baseline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1115616" y="3861048"/>
            <a:ext cx="1728192" cy="1008112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03648" y="3861048"/>
            <a:ext cx="5184576" cy="1008112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619672" y="3853171"/>
            <a:ext cx="3243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same verb</a:t>
            </a:r>
            <a:endParaRPr lang="en-US" sz="5400" b="1" cap="none" spc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421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600" smtClean="0"/>
              <a:t>Rapid </a:t>
            </a:r>
            <a:r>
              <a:rPr lang="es-CL" sz="3600" err="1" smtClean="0"/>
              <a:t>Write</a:t>
            </a:r>
            <a:r>
              <a:rPr lang="es-CL" sz="3600" smtClean="0"/>
              <a:t> </a:t>
            </a:r>
            <a:r>
              <a:rPr lang="es-CL" sz="3600" smtClean="0">
                <a:solidFill>
                  <a:schemeClr val="accent2"/>
                </a:solidFill>
              </a:rPr>
              <a:t>•</a:t>
            </a:r>
            <a:r>
              <a:rPr lang="es-CL" sz="3600" smtClean="0"/>
              <a:t> </a:t>
            </a:r>
            <a:r>
              <a:rPr lang="es-CL" sz="3600" err="1" smtClean="0"/>
              <a:t>September</a:t>
            </a:r>
            <a:r>
              <a:rPr lang="es-CL" sz="3600" smtClean="0"/>
              <a:t> 3, 2011</a:t>
            </a:r>
            <a:endParaRPr lang="es-CL" sz="360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926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4000" err="1" smtClean="0"/>
              <a:t>The</a:t>
            </a:r>
            <a:r>
              <a:rPr lang="es-CL" sz="4000" smtClean="0"/>
              <a:t> </a:t>
            </a:r>
            <a:r>
              <a:rPr lang="es-CL" sz="4000" err="1" smtClean="0"/>
              <a:t>thing</a:t>
            </a:r>
            <a:r>
              <a:rPr lang="es-CL" sz="4000" smtClean="0"/>
              <a:t> </a:t>
            </a:r>
            <a:r>
              <a:rPr lang="es-CL" sz="4000" err="1" smtClean="0"/>
              <a:t>that</a:t>
            </a:r>
            <a:r>
              <a:rPr lang="es-CL" sz="4000" smtClean="0"/>
              <a:t> I </a:t>
            </a:r>
            <a:r>
              <a:rPr lang="es-CL" sz="4000" err="1" smtClean="0"/>
              <a:t>hate</a:t>
            </a:r>
            <a:r>
              <a:rPr lang="es-CL" sz="4000" smtClean="0"/>
              <a:t> </a:t>
            </a:r>
            <a:r>
              <a:rPr lang="es-CL" sz="4000" err="1" smtClean="0"/>
              <a:t>about</a:t>
            </a:r>
            <a:r>
              <a:rPr lang="es-CL" sz="4000" smtClean="0"/>
              <a:t> …</a:t>
            </a:r>
          </a:p>
          <a:p>
            <a:pPr marL="550926" indent="-514350">
              <a:buFont typeface="+mj-lt"/>
              <a:buAutoNum type="arabicPeriod"/>
            </a:pPr>
            <a:r>
              <a:rPr lang="es-CL" sz="400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professors</a:t>
            </a: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s-CL" sz="400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is</a:t>
            </a: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…</a:t>
            </a:r>
          </a:p>
          <a:p>
            <a:pPr marL="550926" indent="-514350">
              <a:buFont typeface="+mj-lt"/>
              <a:buAutoNum type="arabicPeriod"/>
            </a:pPr>
            <a:r>
              <a:rPr lang="es-CL" sz="400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the</a:t>
            </a: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s-CL" sz="400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opposite</a:t>
            </a: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sex </a:t>
            </a:r>
            <a:r>
              <a:rPr lang="es-CL" sz="400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is</a:t>
            </a: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…</a:t>
            </a:r>
          </a:p>
          <a:p>
            <a:pPr marL="550926" indent="-514350">
              <a:buFont typeface="+mj-lt"/>
              <a:buAutoNum type="arabicPeriod"/>
            </a:pP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TV </a:t>
            </a:r>
            <a:r>
              <a:rPr lang="es-CL" sz="400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is</a:t>
            </a: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…</a:t>
            </a:r>
          </a:p>
          <a:p>
            <a:pPr marL="550926" indent="-514350">
              <a:buFont typeface="+mj-lt"/>
              <a:buAutoNum type="arabicPeriod"/>
            </a:pPr>
            <a:r>
              <a:rPr lang="es-CL" sz="400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supermarkets</a:t>
            </a: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s-CL" sz="400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is</a:t>
            </a: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…</a:t>
            </a:r>
          </a:p>
          <a:p>
            <a:pPr marL="550926" indent="-514350">
              <a:buFont typeface="+mj-lt"/>
              <a:buAutoNum type="arabicPeriod"/>
            </a:pP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Concepción </a:t>
            </a:r>
            <a:r>
              <a:rPr lang="es-CL" sz="400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is</a:t>
            </a: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…</a:t>
            </a:r>
          </a:p>
          <a:p>
            <a:pPr marL="550926" indent="-514350">
              <a:buFont typeface="+mj-lt"/>
              <a:buAutoNum type="arabicPeriod"/>
            </a:pPr>
            <a:r>
              <a:rPr lang="es-CL" sz="400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the</a:t>
            </a: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s-CL" sz="400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world</a:t>
            </a: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s-CL" sz="400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is</a:t>
            </a:r>
            <a:r>
              <a:rPr lang="es-CL" sz="40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…</a:t>
            </a:r>
          </a:p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GERUNDS WITH SHORT RESPONSES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 person says an </a:t>
            </a:r>
            <a:r>
              <a:rPr lang="en-US" sz="3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en-US" sz="32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statement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can </a:t>
            </a:r>
            <a:r>
              <a:rPr lang="en-US" sz="3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disagree</a:t>
            </a: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2924944"/>
            <a:ext cx="9071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solidFill>
                  <a:schemeClr val="accent3"/>
                </a:solidFill>
              </a:rPr>
              <a:t>ejemplo 2</a:t>
            </a:r>
            <a:br>
              <a:rPr lang="en-US" sz="2400" i="1" smtClean="0">
                <a:solidFill>
                  <a:schemeClr val="accent3"/>
                </a:solidFill>
              </a:rPr>
            </a:br>
            <a:r>
              <a:rPr lang="en-US" sz="2400" i="1" smtClean="0">
                <a:solidFill>
                  <a:schemeClr val="accent3"/>
                </a:solidFill>
              </a:rPr>
              <a:t> </a:t>
            </a:r>
            <a:r>
              <a:rPr lang="en-US" sz="4000" smtClean="0"/>
              <a:t>I’m </a:t>
            </a:r>
            <a:r>
              <a:rPr lang="en-US" sz="4000" smtClean="0">
                <a:solidFill>
                  <a:schemeClr val="accent2"/>
                </a:solidFill>
              </a:rPr>
              <a:t>not</a:t>
            </a:r>
            <a:r>
              <a:rPr lang="en-US" sz="4000" smtClean="0"/>
              <a:t> good at selling.</a:t>
            </a:r>
            <a:endParaRPr lang="en-US" sz="400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758"/>
              </p:ext>
            </p:extLst>
          </p:nvPr>
        </p:nvGraphicFramePr>
        <p:xfrm>
          <a:off x="539552" y="4074170"/>
          <a:ext cx="8136904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637256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AGREE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DISAGREE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667000"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4000" smtClean="0"/>
                        <a:t>Neither am I.</a:t>
                      </a:r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4000" smtClean="0"/>
                        <a:t>I am.</a:t>
                      </a:r>
                      <a:endParaRPr lang="en-US" sz="4000" baseline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4000" baseline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971600" y="3861048"/>
            <a:ext cx="1728192" cy="1008112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87624" y="3861048"/>
            <a:ext cx="4320480" cy="1008112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475656" y="3853171"/>
            <a:ext cx="3243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same verb</a:t>
            </a:r>
            <a:endParaRPr lang="en-US" sz="5400" b="1" cap="none" spc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633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GERUNDS WITH SHORT RESPONSES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 person says an </a:t>
            </a:r>
            <a:r>
              <a:rPr lang="en-US" sz="3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en-US" sz="32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statement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can </a:t>
            </a:r>
            <a:r>
              <a:rPr lang="en-US" sz="3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disagree</a:t>
            </a: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560" y="2924944"/>
            <a:ext cx="9071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solidFill>
                  <a:schemeClr val="accent3"/>
                </a:solidFill>
              </a:rPr>
              <a:t>ejemplo 3</a:t>
            </a:r>
            <a:br>
              <a:rPr lang="en-US" sz="2400" i="1" smtClean="0">
                <a:solidFill>
                  <a:schemeClr val="accent3"/>
                </a:solidFill>
              </a:rPr>
            </a:br>
            <a:r>
              <a:rPr lang="en-US" sz="2400" i="1" smtClean="0">
                <a:solidFill>
                  <a:schemeClr val="accent3"/>
                </a:solidFill>
              </a:rPr>
              <a:t> </a:t>
            </a:r>
            <a:r>
              <a:rPr lang="en-US" sz="3600" smtClean="0"/>
              <a:t>I’m </a:t>
            </a:r>
            <a:r>
              <a:rPr lang="en-US" sz="3600" smtClean="0">
                <a:solidFill>
                  <a:schemeClr val="accent2"/>
                </a:solidFill>
              </a:rPr>
              <a:t>not</a:t>
            </a:r>
            <a:r>
              <a:rPr lang="en-US" sz="3600" smtClean="0"/>
              <a:t> interested in talking on the phone.</a:t>
            </a:r>
            <a:endParaRPr lang="en-US" sz="360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854135"/>
              </p:ext>
            </p:extLst>
          </p:nvPr>
        </p:nvGraphicFramePr>
        <p:xfrm>
          <a:off x="539552" y="4074170"/>
          <a:ext cx="8136904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637256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AGREE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DISAGREE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667000"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4000" smtClean="0"/>
                        <a:t>Neither am I.</a:t>
                      </a:r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4000" smtClean="0"/>
                        <a:t>Oh, I am!</a:t>
                      </a:r>
                      <a:endParaRPr lang="en-US" sz="4000" baseline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4000" baseline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971600" y="3861048"/>
            <a:ext cx="2125654" cy="1008112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87624" y="3861048"/>
            <a:ext cx="5256584" cy="1008112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75656" y="3853171"/>
            <a:ext cx="3243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same verb</a:t>
            </a:r>
            <a:endParaRPr lang="en-US" sz="5400" b="1" cap="none" spc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73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9253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400" smtClean="0"/>
              <a:t>1. I’m good at solv</a:t>
            </a:r>
            <a:r>
              <a:rPr lang="en-US" sz="4400" smtClean="0">
                <a:solidFill>
                  <a:schemeClr val="accent2"/>
                </a:solidFill>
              </a:rPr>
              <a:t>ing</a:t>
            </a:r>
            <a:r>
              <a:rPr lang="en-US" sz="4400" smtClean="0"/>
              <a:t> problems.</a:t>
            </a:r>
            <a:endParaRPr lang="en-US" sz="4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0896"/>
              </p:ext>
            </p:extLst>
          </p:nvPr>
        </p:nvGraphicFramePr>
        <p:xfrm>
          <a:off x="683568" y="2708920"/>
          <a:ext cx="82089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4104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?</a:t>
                      </a:r>
                      <a:endParaRPr lang="en-US" sz="2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affirmative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negative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1570399" y="2564904"/>
            <a:ext cx="3001601" cy="720080"/>
          </a:xfrm>
          <a:custGeom>
            <a:avLst/>
            <a:gdLst>
              <a:gd name="connsiteX0" fmla="*/ 1364776 w 3001601"/>
              <a:gd name="connsiteY0" fmla="*/ 0 h 900752"/>
              <a:gd name="connsiteX1" fmla="*/ 1091821 w 3001601"/>
              <a:gd name="connsiteY1" fmla="*/ 68239 h 900752"/>
              <a:gd name="connsiteX2" fmla="*/ 982639 w 3001601"/>
              <a:gd name="connsiteY2" fmla="*/ 122830 h 900752"/>
              <a:gd name="connsiteX3" fmla="*/ 791570 w 3001601"/>
              <a:gd name="connsiteY3" fmla="*/ 191068 h 900752"/>
              <a:gd name="connsiteX4" fmla="*/ 668740 w 3001601"/>
              <a:gd name="connsiteY4" fmla="*/ 218364 h 900752"/>
              <a:gd name="connsiteX5" fmla="*/ 559558 w 3001601"/>
              <a:gd name="connsiteY5" fmla="*/ 259307 h 900752"/>
              <a:gd name="connsiteX6" fmla="*/ 464024 w 3001601"/>
              <a:gd name="connsiteY6" fmla="*/ 272955 h 900752"/>
              <a:gd name="connsiteX7" fmla="*/ 382137 w 3001601"/>
              <a:gd name="connsiteY7" fmla="*/ 286603 h 900752"/>
              <a:gd name="connsiteX8" fmla="*/ 259307 w 3001601"/>
              <a:gd name="connsiteY8" fmla="*/ 327546 h 900752"/>
              <a:gd name="connsiteX9" fmla="*/ 218364 w 3001601"/>
              <a:gd name="connsiteY9" fmla="*/ 341194 h 900752"/>
              <a:gd name="connsiteX10" fmla="*/ 136477 w 3001601"/>
              <a:gd name="connsiteY10" fmla="*/ 354842 h 900752"/>
              <a:gd name="connsiteX11" fmla="*/ 81886 w 3001601"/>
              <a:gd name="connsiteY11" fmla="*/ 409433 h 900752"/>
              <a:gd name="connsiteX12" fmla="*/ 68239 w 3001601"/>
              <a:gd name="connsiteY12" fmla="*/ 450376 h 900752"/>
              <a:gd name="connsiteX13" fmla="*/ 40943 w 3001601"/>
              <a:gd name="connsiteY13" fmla="*/ 491319 h 900752"/>
              <a:gd name="connsiteX14" fmla="*/ 13647 w 3001601"/>
              <a:gd name="connsiteY14" fmla="*/ 614149 h 900752"/>
              <a:gd name="connsiteX15" fmla="*/ 0 w 3001601"/>
              <a:gd name="connsiteY15" fmla="*/ 655092 h 900752"/>
              <a:gd name="connsiteX16" fmla="*/ 13647 w 3001601"/>
              <a:gd name="connsiteY16" fmla="*/ 723331 h 900752"/>
              <a:gd name="connsiteX17" fmla="*/ 95534 w 3001601"/>
              <a:gd name="connsiteY17" fmla="*/ 777922 h 900752"/>
              <a:gd name="connsiteX18" fmla="*/ 150125 w 3001601"/>
              <a:gd name="connsiteY18" fmla="*/ 805218 h 900752"/>
              <a:gd name="connsiteX19" fmla="*/ 232012 w 3001601"/>
              <a:gd name="connsiteY19" fmla="*/ 832513 h 900752"/>
              <a:gd name="connsiteX20" fmla="*/ 286603 w 3001601"/>
              <a:gd name="connsiteY20" fmla="*/ 859809 h 900752"/>
              <a:gd name="connsiteX21" fmla="*/ 409433 w 3001601"/>
              <a:gd name="connsiteY21" fmla="*/ 873457 h 900752"/>
              <a:gd name="connsiteX22" fmla="*/ 518615 w 3001601"/>
              <a:gd name="connsiteY22" fmla="*/ 900752 h 900752"/>
              <a:gd name="connsiteX23" fmla="*/ 764274 w 3001601"/>
              <a:gd name="connsiteY23" fmla="*/ 873457 h 900752"/>
              <a:gd name="connsiteX24" fmla="*/ 818865 w 3001601"/>
              <a:gd name="connsiteY24" fmla="*/ 818865 h 900752"/>
              <a:gd name="connsiteX25" fmla="*/ 968991 w 3001601"/>
              <a:gd name="connsiteY25" fmla="*/ 846161 h 900752"/>
              <a:gd name="connsiteX26" fmla="*/ 1214650 w 3001601"/>
              <a:gd name="connsiteY26" fmla="*/ 873457 h 900752"/>
              <a:gd name="connsiteX27" fmla="*/ 1596788 w 3001601"/>
              <a:gd name="connsiteY27" fmla="*/ 859809 h 900752"/>
              <a:gd name="connsiteX28" fmla="*/ 1692322 w 3001601"/>
              <a:gd name="connsiteY28" fmla="*/ 832513 h 900752"/>
              <a:gd name="connsiteX29" fmla="*/ 2115403 w 3001601"/>
              <a:gd name="connsiteY29" fmla="*/ 805218 h 900752"/>
              <a:gd name="connsiteX30" fmla="*/ 2402006 w 3001601"/>
              <a:gd name="connsiteY30" fmla="*/ 723331 h 900752"/>
              <a:gd name="connsiteX31" fmla="*/ 2483892 w 3001601"/>
              <a:gd name="connsiteY31" fmla="*/ 682388 h 900752"/>
              <a:gd name="connsiteX32" fmla="*/ 2552131 w 3001601"/>
              <a:gd name="connsiteY32" fmla="*/ 655092 h 900752"/>
              <a:gd name="connsiteX33" fmla="*/ 2674961 w 3001601"/>
              <a:gd name="connsiteY33" fmla="*/ 573206 h 900752"/>
              <a:gd name="connsiteX34" fmla="*/ 2784143 w 3001601"/>
              <a:gd name="connsiteY34" fmla="*/ 532263 h 900752"/>
              <a:gd name="connsiteX35" fmla="*/ 2934268 w 3001601"/>
              <a:gd name="connsiteY35" fmla="*/ 464024 h 900752"/>
              <a:gd name="connsiteX36" fmla="*/ 2961564 w 3001601"/>
              <a:gd name="connsiteY36" fmla="*/ 286603 h 900752"/>
              <a:gd name="connsiteX37" fmla="*/ 2825086 w 3001601"/>
              <a:gd name="connsiteY37" fmla="*/ 245660 h 900752"/>
              <a:gd name="connsiteX38" fmla="*/ 2784143 w 3001601"/>
              <a:gd name="connsiteY38" fmla="*/ 232012 h 900752"/>
              <a:gd name="connsiteX39" fmla="*/ 2715904 w 3001601"/>
              <a:gd name="connsiteY39" fmla="*/ 218364 h 900752"/>
              <a:gd name="connsiteX40" fmla="*/ 2661313 w 3001601"/>
              <a:gd name="connsiteY40" fmla="*/ 204716 h 900752"/>
              <a:gd name="connsiteX41" fmla="*/ 2552131 w 3001601"/>
              <a:gd name="connsiteY41" fmla="*/ 191068 h 900752"/>
              <a:gd name="connsiteX42" fmla="*/ 2470244 w 3001601"/>
              <a:gd name="connsiteY42" fmla="*/ 177421 h 900752"/>
              <a:gd name="connsiteX43" fmla="*/ 2374710 w 3001601"/>
              <a:gd name="connsiteY43" fmla="*/ 163773 h 900752"/>
              <a:gd name="connsiteX44" fmla="*/ 2210937 w 3001601"/>
              <a:gd name="connsiteY44" fmla="*/ 136477 h 900752"/>
              <a:gd name="connsiteX45" fmla="*/ 1869743 w 3001601"/>
              <a:gd name="connsiteY45" fmla="*/ 122830 h 900752"/>
              <a:gd name="connsiteX46" fmla="*/ 1637731 w 3001601"/>
              <a:gd name="connsiteY46" fmla="*/ 81886 h 900752"/>
              <a:gd name="connsiteX47" fmla="*/ 1282889 w 3001601"/>
              <a:gd name="connsiteY47" fmla="*/ 54591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01601" h="900752">
                <a:moveTo>
                  <a:pt x="1364776" y="0"/>
                </a:moveTo>
                <a:cubicBezTo>
                  <a:pt x="1273791" y="22746"/>
                  <a:pt x="1181107" y="39540"/>
                  <a:pt x="1091821" y="68239"/>
                </a:cubicBezTo>
                <a:cubicBezTo>
                  <a:pt x="1053083" y="80690"/>
                  <a:pt x="1019917" y="106521"/>
                  <a:pt x="982639" y="122830"/>
                </a:cubicBezTo>
                <a:cubicBezTo>
                  <a:pt x="958928" y="133204"/>
                  <a:pt x="827121" y="181588"/>
                  <a:pt x="791570" y="191068"/>
                </a:cubicBezTo>
                <a:cubicBezTo>
                  <a:pt x="751044" y="201875"/>
                  <a:pt x="708978" y="206529"/>
                  <a:pt x="668740" y="218364"/>
                </a:cubicBezTo>
                <a:cubicBezTo>
                  <a:pt x="631451" y="229331"/>
                  <a:pt x="597114" y="249292"/>
                  <a:pt x="559558" y="259307"/>
                </a:cubicBezTo>
                <a:cubicBezTo>
                  <a:pt x="528476" y="267595"/>
                  <a:pt x="495818" y="268064"/>
                  <a:pt x="464024" y="272955"/>
                </a:cubicBezTo>
                <a:cubicBezTo>
                  <a:pt x="436674" y="277163"/>
                  <a:pt x="408875" y="279473"/>
                  <a:pt x="382137" y="286603"/>
                </a:cubicBezTo>
                <a:cubicBezTo>
                  <a:pt x="340436" y="297723"/>
                  <a:pt x="300250" y="313898"/>
                  <a:pt x="259307" y="327546"/>
                </a:cubicBezTo>
                <a:cubicBezTo>
                  <a:pt x="245659" y="332095"/>
                  <a:pt x="232554" y="338829"/>
                  <a:pt x="218364" y="341194"/>
                </a:cubicBezTo>
                <a:lnTo>
                  <a:pt x="136477" y="354842"/>
                </a:lnTo>
                <a:cubicBezTo>
                  <a:pt x="118280" y="373039"/>
                  <a:pt x="96844" y="388492"/>
                  <a:pt x="81886" y="409433"/>
                </a:cubicBezTo>
                <a:cubicBezTo>
                  <a:pt x="73524" y="421139"/>
                  <a:pt x="74673" y="437509"/>
                  <a:pt x="68239" y="450376"/>
                </a:cubicBezTo>
                <a:cubicBezTo>
                  <a:pt x="60904" y="465047"/>
                  <a:pt x="50042" y="477671"/>
                  <a:pt x="40943" y="491319"/>
                </a:cubicBezTo>
                <a:cubicBezTo>
                  <a:pt x="31560" y="538231"/>
                  <a:pt x="26498" y="569171"/>
                  <a:pt x="13647" y="614149"/>
                </a:cubicBezTo>
                <a:cubicBezTo>
                  <a:pt x="9695" y="627981"/>
                  <a:pt x="4549" y="641444"/>
                  <a:pt x="0" y="655092"/>
                </a:cubicBezTo>
                <a:cubicBezTo>
                  <a:pt x="4549" y="677838"/>
                  <a:pt x="-594" y="705021"/>
                  <a:pt x="13647" y="723331"/>
                </a:cubicBezTo>
                <a:cubicBezTo>
                  <a:pt x="33787" y="749226"/>
                  <a:pt x="66192" y="763251"/>
                  <a:pt x="95534" y="777922"/>
                </a:cubicBezTo>
                <a:cubicBezTo>
                  <a:pt x="113731" y="787021"/>
                  <a:pt x="131235" y="797662"/>
                  <a:pt x="150125" y="805218"/>
                </a:cubicBezTo>
                <a:cubicBezTo>
                  <a:pt x="176839" y="815904"/>
                  <a:pt x="206278" y="819646"/>
                  <a:pt x="232012" y="832513"/>
                </a:cubicBezTo>
                <a:cubicBezTo>
                  <a:pt x="250209" y="841612"/>
                  <a:pt x="266779" y="855234"/>
                  <a:pt x="286603" y="859809"/>
                </a:cubicBezTo>
                <a:cubicBezTo>
                  <a:pt x="326743" y="869072"/>
                  <a:pt x="368652" y="867631"/>
                  <a:pt x="409433" y="873457"/>
                </a:cubicBezTo>
                <a:cubicBezTo>
                  <a:pt x="467078" y="881692"/>
                  <a:pt x="470984" y="884875"/>
                  <a:pt x="518615" y="900752"/>
                </a:cubicBezTo>
                <a:cubicBezTo>
                  <a:pt x="600501" y="891654"/>
                  <a:pt x="684787" y="895135"/>
                  <a:pt x="764274" y="873457"/>
                </a:cubicBezTo>
                <a:cubicBezTo>
                  <a:pt x="789102" y="866686"/>
                  <a:pt x="794037" y="825636"/>
                  <a:pt x="818865" y="818865"/>
                </a:cubicBezTo>
                <a:cubicBezTo>
                  <a:pt x="852955" y="809568"/>
                  <a:pt x="929847" y="839637"/>
                  <a:pt x="968991" y="846161"/>
                </a:cubicBezTo>
                <a:cubicBezTo>
                  <a:pt x="1026946" y="855820"/>
                  <a:pt x="1162084" y="868200"/>
                  <a:pt x="1214650" y="873457"/>
                </a:cubicBezTo>
                <a:cubicBezTo>
                  <a:pt x="1342029" y="868908"/>
                  <a:pt x="1469793" y="870694"/>
                  <a:pt x="1596788" y="859809"/>
                </a:cubicBezTo>
                <a:cubicBezTo>
                  <a:pt x="1629786" y="856981"/>
                  <a:pt x="1659707" y="838269"/>
                  <a:pt x="1692322" y="832513"/>
                </a:cubicBezTo>
                <a:cubicBezTo>
                  <a:pt x="1786494" y="815894"/>
                  <a:pt x="2070719" y="807346"/>
                  <a:pt x="2115403" y="805218"/>
                </a:cubicBezTo>
                <a:cubicBezTo>
                  <a:pt x="2205383" y="785222"/>
                  <a:pt x="2320582" y="764043"/>
                  <a:pt x="2402006" y="723331"/>
                </a:cubicBezTo>
                <a:cubicBezTo>
                  <a:pt x="2429301" y="709683"/>
                  <a:pt x="2456110" y="695016"/>
                  <a:pt x="2483892" y="682388"/>
                </a:cubicBezTo>
                <a:cubicBezTo>
                  <a:pt x="2506195" y="672250"/>
                  <a:pt x="2530715" y="666990"/>
                  <a:pt x="2552131" y="655092"/>
                </a:cubicBezTo>
                <a:cubicBezTo>
                  <a:pt x="2757853" y="540802"/>
                  <a:pt x="2435717" y="692828"/>
                  <a:pt x="2674961" y="573206"/>
                </a:cubicBezTo>
                <a:cubicBezTo>
                  <a:pt x="2868585" y="476394"/>
                  <a:pt x="2654174" y="591340"/>
                  <a:pt x="2784143" y="532263"/>
                </a:cubicBezTo>
                <a:cubicBezTo>
                  <a:pt x="2951960" y="455982"/>
                  <a:pt x="2838542" y="495931"/>
                  <a:pt x="2934268" y="464024"/>
                </a:cubicBezTo>
                <a:cubicBezTo>
                  <a:pt x="2991973" y="406319"/>
                  <a:pt x="3037702" y="391294"/>
                  <a:pt x="2961564" y="286603"/>
                </a:cubicBezTo>
                <a:cubicBezTo>
                  <a:pt x="2953055" y="274903"/>
                  <a:pt x="2848154" y="252251"/>
                  <a:pt x="2825086" y="245660"/>
                </a:cubicBezTo>
                <a:cubicBezTo>
                  <a:pt x="2811254" y="241708"/>
                  <a:pt x="2798099" y="235501"/>
                  <a:pt x="2784143" y="232012"/>
                </a:cubicBezTo>
                <a:cubicBezTo>
                  <a:pt x="2761639" y="226386"/>
                  <a:pt x="2738548" y="223396"/>
                  <a:pt x="2715904" y="218364"/>
                </a:cubicBezTo>
                <a:cubicBezTo>
                  <a:pt x="2697594" y="214295"/>
                  <a:pt x="2679815" y="207800"/>
                  <a:pt x="2661313" y="204716"/>
                </a:cubicBezTo>
                <a:cubicBezTo>
                  <a:pt x="2625135" y="198686"/>
                  <a:pt x="2588440" y="196255"/>
                  <a:pt x="2552131" y="191068"/>
                </a:cubicBezTo>
                <a:cubicBezTo>
                  <a:pt x="2524737" y="187155"/>
                  <a:pt x="2497594" y="181629"/>
                  <a:pt x="2470244" y="177421"/>
                </a:cubicBezTo>
                <a:cubicBezTo>
                  <a:pt x="2438450" y="172530"/>
                  <a:pt x="2406440" y="169061"/>
                  <a:pt x="2374710" y="163773"/>
                </a:cubicBezTo>
                <a:cubicBezTo>
                  <a:pt x="2308918" y="152808"/>
                  <a:pt x="2282298" y="140937"/>
                  <a:pt x="2210937" y="136477"/>
                </a:cubicBezTo>
                <a:cubicBezTo>
                  <a:pt x="2097336" y="129377"/>
                  <a:pt x="1983474" y="127379"/>
                  <a:pt x="1869743" y="122830"/>
                </a:cubicBezTo>
                <a:cubicBezTo>
                  <a:pt x="1720596" y="85542"/>
                  <a:pt x="1797846" y="99677"/>
                  <a:pt x="1637731" y="81886"/>
                </a:cubicBezTo>
                <a:cubicBezTo>
                  <a:pt x="1469528" y="25820"/>
                  <a:pt x="1584616" y="54591"/>
                  <a:pt x="1282889" y="54591"/>
                </a:cubicBezTo>
              </a:path>
            </a:pathLst>
          </a:cu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3799784"/>
            <a:ext cx="7772400" cy="9253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4400" smtClean="0"/>
              <a:t>So am I.</a:t>
            </a:r>
            <a:endParaRPr lang="en-US" sz="440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379587"/>
              </p:ext>
            </p:extLst>
          </p:nvPr>
        </p:nvGraphicFramePr>
        <p:xfrm>
          <a:off x="683568" y="4725144"/>
          <a:ext cx="82089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4104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?</a:t>
                      </a:r>
                      <a:endParaRPr lang="en-US" sz="2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agree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disagree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1570399" y="4581128"/>
            <a:ext cx="3001601" cy="720080"/>
          </a:xfrm>
          <a:custGeom>
            <a:avLst/>
            <a:gdLst>
              <a:gd name="connsiteX0" fmla="*/ 1364776 w 3001601"/>
              <a:gd name="connsiteY0" fmla="*/ 0 h 900752"/>
              <a:gd name="connsiteX1" fmla="*/ 1091821 w 3001601"/>
              <a:gd name="connsiteY1" fmla="*/ 68239 h 900752"/>
              <a:gd name="connsiteX2" fmla="*/ 982639 w 3001601"/>
              <a:gd name="connsiteY2" fmla="*/ 122830 h 900752"/>
              <a:gd name="connsiteX3" fmla="*/ 791570 w 3001601"/>
              <a:gd name="connsiteY3" fmla="*/ 191068 h 900752"/>
              <a:gd name="connsiteX4" fmla="*/ 668740 w 3001601"/>
              <a:gd name="connsiteY4" fmla="*/ 218364 h 900752"/>
              <a:gd name="connsiteX5" fmla="*/ 559558 w 3001601"/>
              <a:gd name="connsiteY5" fmla="*/ 259307 h 900752"/>
              <a:gd name="connsiteX6" fmla="*/ 464024 w 3001601"/>
              <a:gd name="connsiteY6" fmla="*/ 272955 h 900752"/>
              <a:gd name="connsiteX7" fmla="*/ 382137 w 3001601"/>
              <a:gd name="connsiteY7" fmla="*/ 286603 h 900752"/>
              <a:gd name="connsiteX8" fmla="*/ 259307 w 3001601"/>
              <a:gd name="connsiteY8" fmla="*/ 327546 h 900752"/>
              <a:gd name="connsiteX9" fmla="*/ 218364 w 3001601"/>
              <a:gd name="connsiteY9" fmla="*/ 341194 h 900752"/>
              <a:gd name="connsiteX10" fmla="*/ 136477 w 3001601"/>
              <a:gd name="connsiteY10" fmla="*/ 354842 h 900752"/>
              <a:gd name="connsiteX11" fmla="*/ 81886 w 3001601"/>
              <a:gd name="connsiteY11" fmla="*/ 409433 h 900752"/>
              <a:gd name="connsiteX12" fmla="*/ 68239 w 3001601"/>
              <a:gd name="connsiteY12" fmla="*/ 450376 h 900752"/>
              <a:gd name="connsiteX13" fmla="*/ 40943 w 3001601"/>
              <a:gd name="connsiteY13" fmla="*/ 491319 h 900752"/>
              <a:gd name="connsiteX14" fmla="*/ 13647 w 3001601"/>
              <a:gd name="connsiteY14" fmla="*/ 614149 h 900752"/>
              <a:gd name="connsiteX15" fmla="*/ 0 w 3001601"/>
              <a:gd name="connsiteY15" fmla="*/ 655092 h 900752"/>
              <a:gd name="connsiteX16" fmla="*/ 13647 w 3001601"/>
              <a:gd name="connsiteY16" fmla="*/ 723331 h 900752"/>
              <a:gd name="connsiteX17" fmla="*/ 95534 w 3001601"/>
              <a:gd name="connsiteY17" fmla="*/ 777922 h 900752"/>
              <a:gd name="connsiteX18" fmla="*/ 150125 w 3001601"/>
              <a:gd name="connsiteY18" fmla="*/ 805218 h 900752"/>
              <a:gd name="connsiteX19" fmla="*/ 232012 w 3001601"/>
              <a:gd name="connsiteY19" fmla="*/ 832513 h 900752"/>
              <a:gd name="connsiteX20" fmla="*/ 286603 w 3001601"/>
              <a:gd name="connsiteY20" fmla="*/ 859809 h 900752"/>
              <a:gd name="connsiteX21" fmla="*/ 409433 w 3001601"/>
              <a:gd name="connsiteY21" fmla="*/ 873457 h 900752"/>
              <a:gd name="connsiteX22" fmla="*/ 518615 w 3001601"/>
              <a:gd name="connsiteY22" fmla="*/ 900752 h 900752"/>
              <a:gd name="connsiteX23" fmla="*/ 764274 w 3001601"/>
              <a:gd name="connsiteY23" fmla="*/ 873457 h 900752"/>
              <a:gd name="connsiteX24" fmla="*/ 818865 w 3001601"/>
              <a:gd name="connsiteY24" fmla="*/ 818865 h 900752"/>
              <a:gd name="connsiteX25" fmla="*/ 968991 w 3001601"/>
              <a:gd name="connsiteY25" fmla="*/ 846161 h 900752"/>
              <a:gd name="connsiteX26" fmla="*/ 1214650 w 3001601"/>
              <a:gd name="connsiteY26" fmla="*/ 873457 h 900752"/>
              <a:gd name="connsiteX27" fmla="*/ 1596788 w 3001601"/>
              <a:gd name="connsiteY27" fmla="*/ 859809 h 900752"/>
              <a:gd name="connsiteX28" fmla="*/ 1692322 w 3001601"/>
              <a:gd name="connsiteY28" fmla="*/ 832513 h 900752"/>
              <a:gd name="connsiteX29" fmla="*/ 2115403 w 3001601"/>
              <a:gd name="connsiteY29" fmla="*/ 805218 h 900752"/>
              <a:gd name="connsiteX30" fmla="*/ 2402006 w 3001601"/>
              <a:gd name="connsiteY30" fmla="*/ 723331 h 900752"/>
              <a:gd name="connsiteX31" fmla="*/ 2483892 w 3001601"/>
              <a:gd name="connsiteY31" fmla="*/ 682388 h 900752"/>
              <a:gd name="connsiteX32" fmla="*/ 2552131 w 3001601"/>
              <a:gd name="connsiteY32" fmla="*/ 655092 h 900752"/>
              <a:gd name="connsiteX33" fmla="*/ 2674961 w 3001601"/>
              <a:gd name="connsiteY33" fmla="*/ 573206 h 900752"/>
              <a:gd name="connsiteX34" fmla="*/ 2784143 w 3001601"/>
              <a:gd name="connsiteY34" fmla="*/ 532263 h 900752"/>
              <a:gd name="connsiteX35" fmla="*/ 2934268 w 3001601"/>
              <a:gd name="connsiteY35" fmla="*/ 464024 h 900752"/>
              <a:gd name="connsiteX36" fmla="*/ 2961564 w 3001601"/>
              <a:gd name="connsiteY36" fmla="*/ 286603 h 900752"/>
              <a:gd name="connsiteX37" fmla="*/ 2825086 w 3001601"/>
              <a:gd name="connsiteY37" fmla="*/ 245660 h 900752"/>
              <a:gd name="connsiteX38" fmla="*/ 2784143 w 3001601"/>
              <a:gd name="connsiteY38" fmla="*/ 232012 h 900752"/>
              <a:gd name="connsiteX39" fmla="*/ 2715904 w 3001601"/>
              <a:gd name="connsiteY39" fmla="*/ 218364 h 900752"/>
              <a:gd name="connsiteX40" fmla="*/ 2661313 w 3001601"/>
              <a:gd name="connsiteY40" fmla="*/ 204716 h 900752"/>
              <a:gd name="connsiteX41" fmla="*/ 2552131 w 3001601"/>
              <a:gd name="connsiteY41" fmla="*/ 191068 h 900752"/>
              <a:gd name="connsiteX42" fmla="*/ 2470244 w 3001601"/>
              <a:gd name="connsiteY42" fmla="*/ 177421 h 900752"/>
              <a:gd name="connsiteX43" fmla="*/ 2374710 w 3001601"/>
              <a:gd name="connsiteY43" fmla="*/ 163773 h 900752"/>
              <a:gd name="connsiteX44" fmla="*/ 2210937 w 3001601"/>
              <a:gd name="connsiteY44" fmla="*/ 136477 h 900752"/>
              <a:gd name="connsiteX45" fmla="*/ 1869743 w 3001601"/>
              <a:gd name="connsiteY45" fmla="*/ 122830 h 900752"/>
              <a:gd name="connsiteX46" fmla="*/ 1637731 w 3001601"/>
              <a:gd name="connsiteY46" fmla="*/ 81886 h 900752"/>
              <a:gd name="connsiteX47" fmla="*/ 1282889 w 3001601"/>
              <a:gd name="connsiteY47" fmla="*/ 54591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01601" h="900752">
                <a:moveTo>
                  <a:pt x="1364776" y="0"/>
                </a:moveTo>
                <a:cubicBezTo>
                  <a:pt x="1273791" y="22746"/>
                  <a:pt x="1181107" y="39540"/>
                  <a:pt x="1091821" y="68239"/>
                </a:cubicBezTo>
                <a:cubicBezTo>
                  <a:pt x="1053083" y="80690"/>
                  <a:pt x="1019917" y="106521"/>
                  <a:pt x="982639" y="122830"/>
                </a:cubicBezTo>
                <a:cubicBezTo>
                  <a:pt x="958928" y="133204"/>
                  <a:pt x="827121" y="181588"/>
                  <a:pt x="791570" y="191068"/>
                </a:cubicBezTo>
                <a:cubicBezTo>
                  <a:pt x="751044" y="201875"/>
                  <a:pt x="708978" y="206529"/>
                  <a:pt x="668740" y="218364"/>
                </a:cubicBezTo>
                <a:cubicBezTo>
                  <a:pt x="631451" y="229331"/>
                  <a:pt x="597114" y="249292"/>
                  <a:pt x="559558" y="259307"/>
                </a:cubicBezTo>
                <a:cubicBezTo>
                  <a:pt x="528476" y="267595"/>
                  <a:pt x="495818" y="268064"/>
                  <a:pt x="464024" y="272955"/>
                </a:cubicBezTo>
                <a:cubicBezTo>
                  <a:pt x="436674" y="277163"/>
                  <a:pt x="408875" y="279473"/>
                  <a:pt x="382137" y="286603"/>
                </a:cubicBezTo>
                <a:cubicBezTo>
                  <a:pt x="340436" y="297723"/>
                  <a:pt x="300250" y="313898"/>
                  <a:pt x="259307" y="327546"/>
                </a:cubicBezTo>
                <a:cubicBezTo>
                  <a:pt x="245659" y="332095"/>
                  <a:pt x="232554" y="338829"/>
                  <a:pt x="218364" y="341194"/>
                </a:cubicBezTo>
                <a:lnTo>
                  <a:pt x="136477" y="354842"/>
                </a:lnTo>
                <a:cubicBezTo>
                  <a:pt x="118280" y="373039"/>
                  <a:pt x="96844" y="388492"/>
                  <a:pt x="81886" y="409433"/>
                </a:cubicBezTo>
                <a:cubicBezTo>
                  <a:pt x="73524" y="421139"/>
                  <a:pt x="74673" y="437509"/>
                  <a:pt x="68239" y="450376"/>
                </a:cubicBezTo>
                <a:cubicBezTo>
                  <a:pt x="60904" y="465047"/>
                  <a:pt x="50042" y="477671"/>
                  <a:pt x="40943" y="491319"/>
                </a:cubicBezTo>
                <a:cubicBezTo>
                  <a:pt x="31560" y="538231"/>
                  <a:pt x="26498" y="569171"/>
                  <a:pt x="13647" y="614149"/>
                </a:cubicBezTo>
                <a:cubicBezTo>
                  <a:pt x="9695" y="627981"/>
                  <a:pt x="4549" y="641444"/>
                  <a:pt x="0" y="655092"/>
                </a:cubicBezTo>
                <a:cubicBezTo>
                  <a:pt x="4549" y="677838"/>
                  <a:pt x="-594" y="705021"/>
                  <a:pt x="13647" y="723331"/>
                </a:cubicBezTo>
                <a:cubicBezTo>
                  <a:pt x="33787" y="749226"/>
                  <a:pt x="66192" y="763251"/>
                  <a:pt x="95534" y="777922"/>
                </a:cubicBezTo>
                <a:cubicBezTo>
                  <a:pt x="113731" y="787021"/>
                  <a:pt x="131235" y="797662"/>
                  <a:pt x="150125" y="805218"/>
                </a:cubicBezTo>
                <a:cubicBezTo>
                  <a:pt x="176839" y="815904"/>
                  <a:pt x="206278" y="819646"/>
                  <a:pt x="232012" y="832513"/>
                </a:cubicBezTo>
                <a:cubicBezTo>
                  <a:pt x="250209" y="841612"/>
                  <a:pt x="266779" y="855234"/>
                  <a:pt x="286603" y="859809"/>
                </a:cubicBezTo>
                <a:cubicBezTo>
                  <a:pt x="326743" y="869072"/>
                  <a:pt x="368652" y="867631"/>
                  <a:pt x="409433" y="873457"/>
                </a:cubicBezTo>
                <a:cubicBezTo>
                  <a:pt x="467078" y="881692"/>
                  <a:pt x="470984" y="884875"/>
                  <a:pt x="518615" y="900752"/>
                </a:cubicBezTo>
                <a:cubicBezTo>
                  <a:pt x="600501" y="891654"/>
                  <a:pt x="684787" y="895135"/>
                  <a:pt x="764274" y="873457"/>
                </a:cubicBezTo>
                <a:cubicBezTo>
                  <a:pt x="789102" y="866686"/>
                  <a:pt x="794037" y="825636"/>
                  <a:pt x="818865" y="818865"/>
                </a:cubicBezTo>
                <a:cubicBezTo>
                  <a:pt x="852955" y="809568"/>
                  <a:pt x="929847" y="839637"/>
                  <a:pt x="968991" y="846161"/>
                </a:cubicBezTo>
                <a:cubicBezTo>
                  <a:pt x="1026946" y="855820"/>
                  <a:pt x="1162084" y="868200"/>
                  <a:pt x="1214650" y="873457"/>
                </a:cubicBezTo>
                <a:cubicBezTo>
                  <a:pt x="1342029" y="868908"/>
                  <a:pt x="1469793" y="870694"/>
                  <a:pt x="1596788" y="859809"/>
                </a:cubicBezTo>
                <a:cubicBezTo>
                  <a:pt x="1629786" y="856981"/>
                  <a:pt x="1659707" y="838269"/>
                  <a:pt x="1692322" y="832513"/>
                </a:cubicBezTo>
                <a:cubicBezTo>
                  <a:pt x="1786494" y="815894"/>
                  <a:pt x="2070719" y="807346"/>
                  <a:pt x="2115403" y="805218"/>
                </a:cubicBezTo>
                <a:cubicBezTo>
                  <a:pt x="2205383" y="785222"/>
                  <a:pt x="2320582" y="764043"/>
                  <a:pt x="2402006" y="723331"/>
                </a:cubicBezTo>
                <a:cubicBezTo>
                  <a:pt x="2429301" y="709683"/>
                  <a:pt x="2456110" y="695016"/>
                  <a:pt x="2483892" y="682388"/>
                </a:cubicBezTo>
                <a:cubicBezTo>
                  <a:pt x="2506195" y="672250"/>
                  <a:pt x="2530715" y="666990"/>
                  <a:pt x="2552131" y="655092"/>
                </a:cubicBezTo>
                <a:cubicBezTo>
                  <a:pt x="2757853" y="540802"/>
                  <a:pt x="2435717" y="692828"/>
                  <a:pt x="2674961" y="573206"/>
                </a:cubicBezTo>
                <a:cubicBezTo>
                  <a:pt x="2868585" y="476394"/>
                  <a:pt x="2654174" y="591340"/>
                  <a:pt x="2784143" y="532263"/>
                </a:cubicBezTo>
                <a:cubicBezTo>
                  <a:pt x="2951960" y="455982"/>
                  <a:pt x="2838542" y="495931"/>
                  <a:pt x="2934268" y="464024"/>
                </a:cubicBezTo>
                <a:cubicBezTo>
                  <a:pt x="2991973" y="406319"/>
                  <a:pt x="3037702" y="391294"/>
                  <a:pt x="2961564" y="286603"/>
                </a:cubicBezTo>
                <a:cubicBezTo>
                  <a:pt x="2953055" y="274903"/>
                  <a:pt x="2848154" y="252251"/>
                  <a:pt x="2825086" y="245660"/>
                </a:cubicBezTo>
                <a:cubicBezTo>
                  <a:pt x="2811254" y="241708"/>
                  <a:pt x="2798099" y="235501"/>
                  <a:pt x="2784143" y="232012"/>
                </a:cubicBezTo>
                <a:cubicBezTo>
                  <a:pt x="2761639" y="226386"/>
                  <a:pt x="2738548" y="223396"/>
                  <a:pt x="2715904" y="218364"/>
                </a:cubicBezTo>
                <a:cubicBezTo>
                  <a:pt x="2697594" y="214295"/>
                  <a:pt x="2679815" y="207800"/>
                  <a:pt x="2661313" y="204716"/>
                </a:cubicBezTo>
                <a:cubicBezTo>
                  <a:pt x="2625135" y="198686"/>
                  <a:pt x="2588440" y="196255"/>
                  <a:pt x="2552131" y="191068"/>
                </a:cubicBezTo>
                <a:cubicBezTo>
                  <a:pt x="2524737" y="187155"/>
                  <a:pt x="2497594" y="181629"/>
                  <a:pt x="2470244" y="177421"/>
                </a:cubicBezTo>
                <a:cubicBezTo>
                  <a:pt x="2438450" y="172530"/>
                  <a:pt x="2406440" y="169061"/>
                  <a:pt x="2374710" y="163773"/>
                </a:cubicBezTo>
                <a:cubicBezTo>
                  <a:pt x="2308918" y="152808"/>
                  <a:pt x="2282298" y="140937"/>
                  <a:pt x="2210937" y="136477"/>
                </a:cubicBezTo>
                <a:cubicBezTo>
                  <a:pt x="2097336" y="129377"/>
                  <a:pt x="1983474" y="127379"/>
                  <a:pt x="1869743" y="122830"/>
                </a:cubicBezTo>
                <a:cubicBezTo>
                  <a:pt x="1720596" y="85542"/>
                  <a:pt x="1797846" y="99677"/>
                  <a:pt x="1637731" y="81886"/>
                </a:cubicBezTo>
                <a:cubicBezTo>
                  <a:pt x="1469528" y="25820"/>
                  <a:pt x="1584616" y="54591"/>
                  <a:pt x="1282889" y="54591"/>
                </a:cubicBezTo>
              </a:path>
            </a:pathLst>
          </a:cu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2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9253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400" smtClean="0"/>
              <a:t>2. I can’t stand making mistakes.</a:t>
            </a:r>
            <a:endParaRPr lang="en-US" sz="4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799506"/>
              </p:ext>
            </p:extLst>
          </p:nvPr>
        </p:nvGraphicFramePr>
        <p:xfrm>
          <a:off x="683568" y="2708920"/>
          <a:ext cx="82089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4104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?</a:t>
                      </a:r>
                      <a:endParaRPr lang="en-US" sz="2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affirmative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negative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5364088" y="2564904"/>
            <a:ext cx="3001601" cy="720080"/>
          </a:xfrm>
          <a:custGeom>
            <a:avLst/>
            <a:gdLst>
              <a:gd name="connsiteX0" fmla="*/ 1364776 w 3001601"/>
              <a:gd name="connsiteY0" fmla="*/ 0 h 900752"/>
              <a:gd name="connsiteX1" fmla="*/ 1091821 w 3001601"/>
              <a:gd name="connsiteY1" fmla="*/ 68239 h 900752"/>
              <a:gd name="connsiteX2" fmla="*/ 982639 w 3001601"/>
              <a:gd name="connsiteY2" fmla="*/ 122830 h 900752"/>
              <a:gd name="connsiteX3" fmla="*/ 791570 w 3001601"/>
              <a:gd name="connsiteY3" fmla="*/ 191068 h 900752"/>
              <a:gd name="connsiteX4" fmla="*/ 668740 w 3001601"/>
              <a:gd name="connsiteY4" fmla="*/ 218364 h 900752"/>
              <a:gd name="connsiteX5" fmla="*/ 559558 w 3001601"/>
              <a:gd name="connsiteY5" fmla="*/ 259307 h 900752"/>
              <a:gd name="connsiteX6" fmla="*/ 464024 w 3001601"/>
              <a:gd name="connsiteY6" fmla="*/ 272955 h 900752"/>
              <a:gd name="connsiteX7" fmla="*/ 382137 w 3001601"/>
              <a:gd name="connsiteY7" fmla="*/ 286603 h 900752"/>
              <a:gd name="connsiteX8" fmla="*/ 259307 w 3001601"/>
              <a:gd name="connsiteY8" fmla="*/ 327546 h 900752"/>
              <a:gd name="connsiteX9" fmla="*/ 218364 w 3001601"/>
              <a:gd name="connsiteY9" fmla="*/ 341194 h 900752"/>
              <a:gd name="connsiteX10" fmla="*/ 136477 w 3001601"/>
              <a:gd name="connsiteY10" fmla="*/ 354842 h 900752"/>
              <a:gd name="connsiteX11" fmla="*/ 81886 w 3001601"/>
              <a:gd name="connsiteY11" fmla="*/ 409433 h 900752"/>
              <a:gd name="connsiteX12" fmla="*/ 68239 w 3001601"/>
              <a:gd name="connsiteY12" fmla="*/ 450376 h 900752"/>
              <a:gd name="connsiteX13" fmla="*/ 40943 w 3001601"/>
              <a:gd name="connsiteY13" fmla="*/ 491319 h 900752"/>
              <a:gd name="connsiteX14" fmla="*/ 13647 w 3001601"/>
              <a:gd name="connsiteY14" fmla="*/ 614149 h 900752"/>
              <a:gd name="connsiteX15" fmla="*/ 0 w 3001601"/>
              <a:gd name="connsiteY15" fmla="*/ 655092 h 900752"/>
              <a:gd name="connsiteX16" fmla="*/ 13647 w 3001601"/>
              <a:gd name="connsiteY16" fmla="*/ 723331 h 900752"/>
              <a:gd name="connsiteX17" fmla="*/ 95534 w 3001601"/>
              <a:gd name="connsiteY17" fmla="*/ 777922 h 900752"/>
              <a:gd name="connsiteX18" fmla="*/ 150125 w 3001601"/>
              <a:gd name="connsiteY18" fmla="*/ 805218 h 900752"/>
              <a:gd name="connsiteX19" fmla="*/ 232012 w 3001601"/>
              <a:gd name="connsiteY19" fmla="*/ 832513 h 900752"/>
              <a:gd name="connsiteX20" fmla="*/ 286603 w 3001601"/>
              <a:gd name="connsiteY20" fmla="*/ 859809 h 900752"/>
              <a:gd name="connsiteX21" fmla="*/ 409433 w 3001601"/>
              <a:gd name="connsiteY21" fmla="*/ 873457 h 900752"/>
              <a:gd name="connsiteX22" fmla="*/ 518615 w 3001601"/>
              <a:gd name="connsiteY22" fmla="*/ 900752 h 900752"/>
              <a:gd name="connsiteX23" fmla="*/ 764274 w 3001601"/>
              <a:gd name="connsiteY23" fmla="*/ 873457 h 900752"/>
              <a:gd name="connsiteX24" fmla="*/ 818865 w 3001601"/>
              <a:gd name="connsiteY24" fmla="*/ 818865 h 900752"/>
              <a:gd name="connsiteX25" fmla="*/ 968991 w 3001601"/>
              <a:gd name="connsiteY25" fmla="*/ 846161 h 900752"/>
              <a:gd name="connsiteX26" fmla="*/ 1214650 w 3001601"/>
              <a:gd name="connsiteY26" fmla="*/ 873457 h 900752"/>
              <a:gd name="connsiteX27" fmla="*/ 1596788 w 3001601"/>
              <a:gd name="connsiteY27" fmla="*/ 859809 h 900752"/>
              <a:gd name="connsiteX28" fmla="*/ 1692322 w 3001601"/>
              <a:gd name="connsiteY28" fmla="*/ 832513 h 900752"/>
              <a:gd name="connsiteX29" fmla="*/ 2115403 w 3001601"/>
              <a:gd name="connsiteY29" fmla="*/ 805218 h 900752"/>
              <a:gd name="connsiteX30" fmla="*/ 2402006 w 3001601"/>
              <a:gd name="connsiteY30" fmla="*/ 723331 h 900752"/>
              <a:gd name="connsiteX31" fmla="*/ 2483892 w 3001601"/>
              <a:gd name="connsiteY31" fmla="*/ 682388 h 900752"/>
              <a:gd name="connsiteX32" fmla="*/ 2552131 w 3001601"/>
              <a:gd name="connsiteY32" fmla="*/ 655092 h 900752"/>
              <a:gd name="connsiteX33" fmla="*/ 2674961 w 3001601"/>
              <a:gd name="connsiteY33" fmla="*/ 573206 h 900752"/>
              <a:gd name="connsiteX34" fmla="*/ 2784143 w 3001601"/>
              <a:gd name="connsiteY34" fmla="*/ 532263 h 900752"/>
              <a:gd name="connsiteX35" fmla="*/ 2934268 w 3001601"/>
              <a:gd name="connsiteY35" fmla="*/ 464024 h 900752"/>
              <a:gd name="connsiteX36" fmla="*/ 2961564 w 3001601"/>
              <a:gd name="connsiteY36" fmla="*/ 286603 h 900752"/>
              <a:gd name="connsiteX37" fmla="*/ 2825086 w 3001601"/>
              <a:gd name="connsiteY37" fmla="*/ 245660 h 900752"/>
              <a:gd name="connsiteX38" fmla="*/ 2784143 w 3001601"/>
              <a:gd name="connsiteY38" fmla="*/ 232012 h 900752"/>
              <a:gd name="connsiteX39" fmla="*/ 2715904 w 3001601"/>
              <a:gd name="connsiteY39" fmla="*/ 218364 h 900752"/>
              <a:gd name="connsiteX40" fmla="*/ 2661313 w 3001601"/>
              <a:gd name="connsiteY40" fmla="*/ 204716 h 900752"/>
              <a:gd name="connsiteX41" fmla="*/ 2552131 w 3001601"/>
              <a:gd name="connsiteY41" fmla="*/ 191068 h 900752"/>
              <a:gd name="connsiteX42" fmla="*/ 2470244 w 3001601"/>
              <a:gd name="connsiteY42" fmla="*/ 177421 h 900752"/>
              <a:gd name="connsiteX43" fmla="*/ 2374710 w 3001601"/>
              <a:gd name="connsiteY43" fmla="*/ 163773 h 900752"/>
              <a:gd name="connsiteX44" fmla="*/ 2210937 w 3001601"/>
              <a:gd name="connsiteY44" fmla="*/ 136477 h 900752"/>
              <a:gd name="connsiteX45" fmla="*/ 1869743 w 3001601"/>
              <a:gd name="connsiteY45" fmla="*/ 122830 h 900752"/>
              <a:gd name="connsiteX46" fmla="*/ 1637731 w 3001601"/>
              <a:gd name="connsiteY46" fmla="*/ 81886 h 900752"/>
              <a:gd name="connsiteX47" fmla="*/ 1282889 w 3001601"/>
              <a:gd name="connsiteY47" fmla="*/ 54591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01601" h="900752">
                <a:moveTo>
                  <a:pt x="1364776" y="0"/>
                </a:moveTo>
                <a:cubicBezTo>
                  <a:pt x="1273791" y="22746"/>
                  <a:pt x="1181107" y="39540"/>
                  <a:pt x="1091821" y="68239"/>
                </a:cubicBezTo>
                <a:cubicBezTo>
                  <a:pt x="1053083" y="80690"/>
                  <a:pt x="1019917" y="106521"/>
                  <a:pt x="982639" y="122830"/>
                </a:cubicBezTo>
                <a:cubicBezTo>
                  <a:pt x="958928" y="133204"/>
                  <a:pt x="827121" y="181588"/>
                  <a:pt x="791570" y="191068"/>
                </a:cubicBezTo>
                <a:cubicBezTo>
                  <a:pt x="751044" y="201875"/>
                  <a:pt x="708978" y="206529"/>
                  <a:pt x="668740" y="218364"/>
                </a:cubicBezTo>
                <a:cubicBezTo>
                  <a:pt x="631451" y="229331"/>
                  <a:pt x="597114" y="249292"/>
                  <a:pt x="559558" y="259307"/>
                </a:cubicBezTo>
                <a:cubicBezTo>
                  <a:pt x="528476" y="267595"/>
                  <a:pt x="495818" y="268064"/>
                  <a:pt x="464024" y="272955"/>
                </a:cubicBezTo>
                <a:cubicBezTo>
                  <a:pt x="436674" y="277163"/>
                  <a:pt x="408875" y="279473"/>
                  <a:pt x="382137" y="286603"/>
                </a:cubicBezTo>
                <a:cubicBezTo>
                  <a:pt x="340436" y="297723"/>
                  <a:pt x="300250" y="313898"/>
                  <a:pt x="259307" y="327546"/>
                </a:cubicBezTo>
                <a:cubicBezTo>
                  <a:pt x="245659" y="332095"/>
                  <a:pt x="232554" y="338829"/>
                  <a:pt x="218364" y="341194"/>
                </a:cubicBezTo>
                <a:lnTo>
                  <a:pt x="136477" y="354842"/>
                </a:lnTo>
                <a:cubicBezTo>
                  <a:pt x="118280" y="373039"/>
                  <a:pt x="96844" y="388492"/>
                  <a:pt x="81886" y="409433"/>
                </a:cubicBezTo>
                <a:cubicBezTo>
                  <a:pt x="73524" y="421139"/>
                  <a:pt x="74673" y="437509"/>
                  <a:pt x="68239" y="450376"/>
                </a:cubicBezTo>
                <a:cubicBezTo>
                  <a:pt x="60904" y="465047"/>
                  <a:pt x="50042" y="477671"/>
                  <a:pt x="40943" y="491319"/>
                </a:cubicBezTo>
                <a:cubicBezTo>
                  <a:pt x="31560" y="538231"/>
                  <a:pt x="26498" y="569171"/>
                  <a:pt x="13647" y="614149"/>
                </a:cubicBezTo>
                <a:cubicBezTo>
                  <a:pt x="9695" y="627981"/>
                  <a:pt x="4549" y="641444"/>
                  <a:pt x="0" y="655092"/>
                </a:cubicBezTo>
                <a:cubicBezTo>
                  <a:pt x="4549" y="677838"/>
                  <a:pt x="-594" y="705021"/>
                  <a:pt x="13647" y="723331"/>
                </a:cubicBezTo>
                <a:cubicBezTo>
                  <a:pt x="33787" y="749226"/>
                  <a:pt x="66192" y="763251"/>
                  <a:pt x="95534" y="777922"/>
                </a:cubicBezTo>
                <a:cubicBezTo>
                  <a:pt x="113731" y="787021"/>
                  <a:pt x="131235" y="797662"/>
                  <a:pt x="150125" y="805218"/>
                </a:cubicBezTo>
                <a:cubicBezTo>
                  <a:pt x="176839" y="815904"/>
                  <a:pt x="206278" y="819646"/>
                  <a:pt x="232012" y="832513"/>
                </a:cubicBezTo>
                <a:cubicBezTo>
                  <a:pt x="250209" y="841612"/>
                  <a:pt x="266779" y="855234"/>
                  <a:pt x="286603" y="859809"/>
                </a:cubicBezTo>
                <a:cubicBezTo>
                  <a:pt x="326743" y="869072"/>
                  <a:pt x="368652" y="867631"/>
                  <a:pt x="409433" y="873457"/>
                </a:cubicBezTo>
                <a:cubicBezTo>
                  <a:pt x="467078" y="881692"/>
                  <a:pt x="470984" y="884875"/>
                  <a:pt x="518615" y="900752"/>
                </a:cubicBezTo>
                <a:cubicBezTo>
                  <a:pt x="600501" y="891654"/>
                  <a:pt x="684787" y="895135"/>
                  <a:pt x="764274" y="873457"/>
                </a:cubicBezTo>
                <a:cubicBezTo>
                  <a:pt x="789102" y="866686"/>
                  <a:pt x="794037" y="825636"/>
                  <a:pt x="818865" y="818865"/>
                </a:cubicBezTo>
                <a:cubicBezTo>
                  <a:pt x="852955" y="809568"/>
                  <a:pt x="929847" y="839637"/>
                  <a:pt x="968991" y="846161"/>
                </a:cubicBezTo>
                <a:cubicBezTo>
                  <a:pt x="1026946" y="855820"/>
                  <a:pt x="1162084" y="868200"/>
                  <a:pt x="1214650" y="873457"/>
                </a:cubicBezTo>
                <a:cubicBezTo>
                  <a:pt x="1342029" y="868908"/>
                  <a:pt x="1469793" y="870694"/>
                  <a:pt x="1596788" y="859809"/>
                </a:cubicBezTo>
                <a:cubicBezTo>
                  <a:pt x="1629786" y="856981"/>
                  <a:pt x="1659707" y="838269"/>
                  <a:pt x="1692322" y="832513"/>
                </a:cubicBezTo>
                <a:cubicBezTo>
                  <a:pt x="1786494" y="815894"/>
                  <a:pt x="2070719" y="807346"/>
                  <a:pt x="2115403" y="805218"/>
                </a:cubicBezTo>
                <a:cubicBezTo>
                  <a:pt x="2205383" y="785222"/>
                  <a:pt x="2320582" y="764043"/>
                  <a:pt x="2402006" y="723331"/>
                </a:cubicBezTo>
                <a:cubicBezTo>
                  <a:pt x="2429301" y="709683"/>
                  <a:pt x="2456110" y="695016"/>
                  <a:pt x="2483892" y="682388"/>
                </a:cubicBezTo>
                <a:cubicBezTo>
                  <a:pt x="2506195" y="672250"/>
                  <a:pt x="2530715" y="666990"/>
                  <a:pt x="2552131" y="655092"/>
                </a:cubicBezTo>
                <a:cubicBezTo>
                  <a:pt x="2757853" y="540802"/>
                  <a:pt x="2435717" y="692828"/>
                  <a:pt x="2674961" y="573206"/>
                </a:cubicBezTo>
                <a:cubicBezTo>
                  <a:pt x="2868585" y="476394"/>
                  <a:pt x="2654174" y="591340"/>
                  <a:pt x="2784143" y="532263"/>
                </a:cubicBezTo>
                <a:cubicBezTo>
                  <a:pt x="2951960" y="455982"/>
                  <a:pt x="2838542" y="495931"/>
                  <a:pt x="2934268" y="464024"/>
                </a:cubicBezTo>
                <a:cubicBezTo>
                  <a:pt x="2991973" y="406319"/>
                  <a:pt x="3037702" y="391294"/>
                  <a:pt x="2961564" y="286603"/>
                </a:cubicBezTo>
                <a:cubicBezTo>
                  <a:pt x="2953055" y="274903"/>
                  <a:pt x="2848154" y="252251"/>
                  <a:pt x="2825086" y="245660"/>
                </a:cubicBezTo>
                <a:cubicBezTo>
                  <a:pt x="2811254" y="241708"/>
                  <a:pt x="2798099" y="235501"/>
                  <a:pt x="2784143" y="232012"/>
                </a:cubicBezTo>
                <a:cubicBezTo>
                  <a:pt x="2761639" y="226386"/>
                  <a:pt x="2738548" y="223396"/>
                  <a:pt x="2715904" y="218364"/>
                </a:cubicBezTo>
                <a:cubicBezTo>
                  <a:pt x="2697594" y="214295"/>
                  <a:pt x="2679815" y="207800"/>
                  <a:pt x="2661313" y="204716"/>
                </a:cubicBezTo>
                <a:cubicBezTo>
                  <a:pt x="2625135" y="198686"/>
                  <a:pt x="2588440" y="196255"/>
                  <a:pt x="2552131" y="191068"/>
                </a:cubicBezTo>
                <a:cubicBezTo>
                  <a:pt x="2524737" y="187155"/>
                  <a:pt x="2497594" y="181629"/>
                  <a:pt x="2470244" y="177421"/>
                </a:cubicBezTo>
                <a:cubicBezTo>
                  <a:pt x="2438450" y="172530"/>
                  <a:pt x="2406440" y="169061"/>
                  <a:pt x="2374710" y="163773"/>
                </a:cubicBezTo>
                <a:cubicBezTo>
                  <a:pt x="2308918" y="152808"/>
                  <a:pt x="2282298" y="140937"/>
                  <a:pt x="2210937" y="136477"/>
                </a:cubicBezTo>
                <a:cubicBezTo>
                  <a:pt x="2097336" y="129377"/>
                  <a:pt x="1983474" y="127379"/>
                  <a:pt x="1869743" y="122830"/>
                </a:cubicBezTo>
                <a:cubicBezTo>
                  <a:pt x="1720596" y="85542"/>
                  <a:pt x="1797846" y="99677"/>
                  <a:pt x="1637731" y="81886"/>
                </a:cubicBezTo>
                <a:cubicBezTo>
                  <a:pt x="1469528" y="25820"/>
                  <a:pt x="1584616" y="54591"/>
                  <a:pt x="1282889" y="54591"/>
                </a:cubicBezTo>
              </a:path>
            </a:pathLst>
          </a:cu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3799784"/>
            <a:ext cx="7772400" cy="9253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4400" smtClean="0"/>
              <a:t>I don’t mind.</a:t>
            </a:r>
            <a:endParaRPr lang="en-US" sz="440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648181"/>
              </p:ext>
            </p:extLst>
          </p:nvPr>
        </p:nvGraphicFramePr>
        <p:xfrm>
          <a:off x="683568" y="4725144"/>
          <a:ext cx="82089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4104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?</a:t>
                      </a:r>
                      <a:endParaRPr lang="en-US" sz="2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agree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disagree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5376700" y="4581128"/>
            <a:ext cx="3001601" cy="720080"/>
          </a:xfrm>
          <a:custGeom>
            <a:avLst/>
            <a:gdLst>
              <a:gd name="connsiteX0" fmla="*/ 1364776 w 3001601"/>
              <a:gd name="connsiteY0" fmla="*/ 0 h 900752"/>
              <a:gd name="connsiteX1" fmla="*/ 1091821 w 3001601"/>
              <a:gd name="connsiteY1" fmla="*/ 68239 h 900752"/>
              <a:gd name="connsiteX2" fmla="*/ 982639 w 3001601"/>
              <a:gd name="connsiteY2" fmla="*/ 122830 h 900752"/>
              <a:gd name="connsiteX3" fmla="*/ 791570 w 3001601"/>
              <a:gd name="connsiteY3" fmla="*/ 191068 h 900752"/>
              <a:gd name="connsiteX4" fmla="*/ 668740 w 3001601"/>
              <a:gd name="connsiteY4" fmla="*/ 218364 h 900752"/>
              <a:gd name="connsiteX5" fmla="*/ 559558 w 3001601"/>
              <a:gd name="connsiteY5" fmla="*/ 259307 h 900752"/>
              <a:gd name="connsiteX6" fmla="*/ 464024 w 3001601"/>
              <a:gd name="connsiteY6" fmla="*/ 272955 h 900752"/>
              <a:gd name="connsiteX7" fmla="*/ 382137 w 3001601"/>
              <a:gd name="connsiteY7" fmla="*/ 286603 h 900752"/>
              <a:gd name="connsiteX8" fmla="*/ 259307 w 3001601"/>
              <a:gd name="connsiteY8" fmla="*/ 327546 h 900752"/>
              <a:gd name="connsiteX9" fmla="*/ 218364 w 3001601"/>
              <a:gd name="connsiteY9" fmla="*/ 341194 h 900752"/>
              <a:gd name="connsiteX10" fmla="*/ 136477 w 3001601"/>
              <a:gd name="connsiteY10" fmla="*/ 354842 h 900752"/>
              <a:gd name="connsiteX11" fmla="*/ 81886 w 3001601"/>
              <a:gd name="connsiteY11" fmla="*/ 409433 h 900752"/>
              <a:gd name="connsiteX12" fmla="*/ 68239 w 3001601"/>
              <a:gd name="connsiteY12" fmla="*/ 450376 h 900752"/>
              <a:gd name="connsiteX13" fmla="*/ 40943 w 3001601"/>
              <a:gd name="connsiteY13" fmla="*/ 491319 h 900752"/>
              <a:gd name="connsiteX14" fmla="*/ 13647 w 3001601"/>
              <a:gd name="connsiteY14" fmla="*/ 614149 h 900752"/>
              <a:gd name="connsiteX15" fmla="*/ 0 w 3001601"/>
              <a:gd name="connsiteY15" fmla="*/ 655092 h 900752"/>
              <a:gd name="connsiteX16" fmla="*/ 13647 w 3001601"/>
              <a:gd name="connsiteY16" fmla="*/ 723331 h 900752"/>
              <a:gd name="connsiteX17" fmla="*/ 95534 w 3001601"/>
              <a:gd name="connsiteY17" fmla="*/ 777922 h 900752"/>
              <a:gd name="connsiteX18" fmla="*/ 150125 w 3001601"/>
              <a:gd name="connsiteY18" fmla="*/ 805218 h 900752"/>
              <a:gd name="connsiteX19" fmla="*/ 232012 w 3001601"/>
              <a:gd name="connsiteY19" fmla="*/ 832513 h 900752"/>
              <a:gd name="connsiteX20" fmla="*/ 286603 w 3001601"/>
              <a:gd name="connsiteY20" fmla="*/ 859809 h 900752"/>
              <a:gd name="connsiteX21" fmla="*/ 409433 w 3001601"/>
              <a:gd name="connsiteY21" fmla="*/ 873457 h 900752"/>
              <a:gd name="connsiteX22" fmla="*/ 518615 w 3001601"/>
              <a:gd name="connsiteY22" fmla="*/ 900752 h 900752"/>
              <a:gd name="connsiteX23" fmla="*/ 764274 w 3001601"/>
              <a:gd name="connsiteY23" fmla="*/ 873457 h 900752"/>
              <a:gd name="connsiteX24" fmla="*/ 818865 w 3001601"/>
              <a:gd name="connsiteY24" fmla="*/ 818865 h 900752"/>
              <a:gd name="connsiteX25" fmla="*/ 968991 w 3001601"/>
              <a:gd name="connsiteY25" fmla="*/ 846161 h 900752"/>
              <a:gd name="connsiteX26" fmla="*/ 1214650 w 3001601"/>
              <a:gd name="connsiteY26" fmla="*/ 873457 h 900752"/>
              <a:gd name="connsiteX27" fmla="*/ 1596788 w 3001601"/>
              <a:gd name="connsiteY27" fmla="*/ 859809 h 900752"/>
              <a:gd name="connsiteX28" fmla="*/ 1692322 w 3001601"/>
              <a:gd name="connsiteY28" fmla="*/ 832513 h 900752"/>
              <a:gd name="connsiteX29" fmla="*/ 2115403 w 3001601"/>
              <a:gd name="connsiteY29" fmla="*/ 805218 h 900752"/>
              <a:gd name="connsiteX30" fmla="*/ 2402006 w 3001601"/>
              <a:gd name="connsiteY30" fmla="*/ 723331 h 900752"/>
              <a:gd name="connsiteX31" fmla="*/ 2483892 w 3001601"/>
              <a:gd name="connsiteY31" fmla="*/ 682388 h 900752"/>
              <a:gd name="connsiteX32" fmla="*/ 2552131 w 3001601"/>
              <a:gd name="connsiteY32" fmla="*/ 655092 h 900752"/>
              <a:gd name="connsiteX33" fmla="*/ 2674961 w 3001601"/>
              <a:gd name="connsiteY33" fmla="*/ 573206 h 900752"/>
              <a:gd name="connsiteX34" fmla="*/ 2784143 w 3001601"/>
              <a:gd name="connsiteY34" fmla="*/ 532263 h 900752"/>
              <a:gd name="connsiteX35" fmla="*/ 2934268 w 3001601"/>
              <a:gd name="connsiteY35" fmla="*/ 464024 h 900752"/>
              <a:gd name="connsiteX36" fmla="*/ 2961564 w 3001601"/>
              <a:gd name="connsiteY36" fmla="*/ 286603 h 900752"/>
              <a:gd name="connsiteX37" fmla="*/ 2825086 w 3001601"/>
              <a:gd name="connsiteY37" fmla="*/ 245660 h 900752"/>
              <a:gd name="connsiteX38" fmla="*/ 2784143 w 3001601"/>
              <a:gd name="connsiteY38" fmla="*/ 232012 h 900752"/>
              <a:gd name="connsiteX39" fmla="*/ 2715904 w 3001601"/>
              <a:gd name="connsiteY39" fmla="*/ 218364 h 900752"/>
              <a:gd name="connsiteX40" fmla="*/ 2661313 w 3001601"/>
              <a:gd name="connsiteY40" fmla="*/ 204716 h 900752"/>
              <a:gd name="connsiteX41" fmla="*/ 2552131 w 3001601"/>
              <a:gd name="connsiteY41" fmla="*/ 191068 h 900752"/>
              <a:gd name="connsiteX42" fmla="*/ 2470244 w 3001601"/>
              <a:gd name="connsiteY42" fmla="*/ 177421 h 900752"/>
              <a:gd name="connsiteX43" fmla="*/ 2374710 w 3001601"/>
              <a:gd name="connsiteY43" fmla="*/ 163773 h 900752"/>
              <a:gd name="connsiteX44" fmla="*/ 2210937 w 3001601"/>
              <a:gd name="connsiteY44" fmla="*/ 136477 h 900752"/>
              <a:gd name="connsiteX45" fmla="*/ 1869743 w 3001601"/>
              <a:gd name="connsiteY45" fmla="*/ 122830 h 900752"/>
              <a:gd name="connsiteX46" fmla="*/ 1637731 w 3001601"/>
              <a:gd name="connsiteY46" fmla="*/ 81886 h 900752"/>
              <a:gd name="connsiteX47" fmla="*/ 1282889 w 3001601"/>
              <a:gd name="connsiteY47" fmla="*/ 54591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01601" h="900752">
                <a:moveTo>
                  <a:pt x="1364776" y="0"/>
                </a:moveTo>
                <a:cubicBezTo>
                  <a:pt x="1273791" y="22746"/>
                  <a:pt x="1181107" y="39540"/>
                  <a:pt x="1091821" y="68239"/>
                </a:cubicBezTo>
                <a:cubicBezTo>
                  <a:pt x="1053083" y="80690"/>
                  <a:pt x="1019917" y="106521"/>
                  <a:pt x="982639" y="122830"/>
                </a:cubicBezTo>
                <a:cubicBezTo>
                  <a:pt x="958928" y="133204"/>
                  <a:pt x="827121" y="181588"/>
                  <a:pt x="791570" y="191068"/>
                </a:cubicBezTo>
                <a:cubicBezTo>
                  <a:pt x="751044" y="201875"/>
                  <a:pt x="708978" y="206529"/>
                  <a:pt x="668740" y="218364"/>
                </a:cubicBezTo>
                <a:cubicBezTo>
                  <a:pt x="631451" y="229331"/>
                  <a:pt x="597114" y="249292"/>
                  <a:pt x="559558" y="259307"/>
                </a:cubicBezTo>
                <a:cubicBezTo>
                  <a:pt x="528476" y="267595"/>
                  <a:pt x="495818" y="268064"/>
                  <a:pt x="464024" y="272955"/>
                </a:cubicBezTo>
                <a:cubicBezTo>
                  <a:pt x="436674" y="277163"/>
                  <a:pt x="408875" y="279473"/>
                  <a:pt x="382137" y="286603"/>
                </a:cubicBezTo>
                <a:cubicBezTo>
                  <a:pt x="340436" y="297723"/>
                  <a:pt x="300250" y="313898"/>
                  <a:pt x="259307" y="327546"/>
                </a:cubicBezTo>
                <a:cubicBezTo>
                  <a:pt x="245659" y="332095"/>
                  <a:pt x="232554" y="338829"/>
                  <a:pt x="218364" y="341194"/>
                </a:cubicBezTo>
                <a:lnTo>
                  <a:pt x="136477" y="354842"/>
                </a:lnTo>
                <a:cubicBezTo>
                  <a:pt x="118280" y="373039"/>
                  <a:pt x="96844" y="388492"/>
                  <a:pt x="81886" y="409433"/>
                </a:cubicBezTo>
                <a:cubicBezTo>
                  <a:pt x="73524" y="421139"/>
                  <a:pt x="74673" y="437509"/>
                  <a:pt x="68239" y="450376"/>
                </a:cubicBezTo>
                <a:cubicBezTo>
                  <a:pt x="60904" y="465047"/>
                  <a:pt x="50042" y="477671"/>
                  <a:pt x="40943" y="491319"/>
                </a:cubicBezTo>
                <a:cubicBezTo>
                  <a:pt x="31560" y="538231"/>
                  <a:pt x="26498" y="569171"/>
                  <a:pt x="13647" y="614149"/>
                </a:cubicBezTo>
                <a:cubicBezTo>
                  <a:pt x="9695" y="627981"/>
                  <a:pt x="4549" y="641444"/>
                  <a:pt x="0" y="655092"/>
                </a:cubicBezTo>
                <a:cubicBezTo>
                  <a:pt x="4549" y="677838"/>
                  <a:pt x="-594" y="705021"/>
                  <a:pt x="13647" y="723331"/>
                </a:cubicBezTo>
                <a:cubicBezTo>
                  <a:pt x="33787" y="749226"/>
                  <a:pt x="66192" y="763251"/>
                  <a:pt x="95534" y="777922"/>
                </a:cubicBezTo>
                <a:cubicBezTo>
                  <a:pt x="113731" y="787021"/>
                  <a:pt x="131235" y="797662"/>
                  <a:pt x="150125" y="805218"/>
                </a:cubicBezTo>
                <a:cubicBezTo>
                  <a:pt x="176839" y="815904"/>
                  <a:pt x="206278" y="819646"/>
                  <a:pt x="232012" y="832513"/>
                </a:cubicBezTo>
                <a:cubicBezTo>
                  <a:pt x="250209" y="841612"/>
                  <a:pt x="266779" y="855234"/>
                  <a:pt x="286603" y="859809"/>
                </a:cubicBezTo>
                <a:cubicBezTo>
                  <a:pt x="326743" y="869072"/>
                  <a:pt x="368652" y="867631"/>
                  <a:pt x="409433" y="873457"/>
                </a:cubicBezTo>
                <a:cubicBezTo>
                  <a:pt x="467078" y="881692"/>
                  <a:pt x="470984" y="884875"/>
                  <a:pt x="518615" y="900752"/>
                </a:cubicBezTo>
                <a:cubicBezTo>
                  <a:pt x="600501" y="891654"/>
                  <a:pt x="684787" y="895135"/>
                  <a:pt x="764274" y="873457"/>
                </a:cubicBezTo>
                <a:cubicBezTo>
                  <a:pt x="789102" y="866686"/>
                  <a:pt x="794037" y="825636"/>
                  <a:pt x="818865" y="818865"/>
                </a:cubicBezTo>
                <a:cubicBezTo>
                  <a:pt x="852955" y="809568"/>
                  <a:pt x="929847" y="839637"/>
                  <a:pt x="968991" y="846161"/>
                </a:cubicBezTo>
                <a:cubicBezTo>
                  <a:pt x="1026946" y="855820"/>
                  <a:pt x="1162084" y="868200"/>
                  <a:pt x="1214650" y="873457"/>
                </a:cubicBezTo>
                <a:cubicBezTo>
                  <a:pt x="1342029" y="868908"/>
                  <a:pt x="1469793" y="870694"/>
                  <a:pt x="1596788" y="859809"/>
                </a:cubicBezTo>
                <a:cubicBezTo>
                  <a:pt x="1629786" y="856981"/>
                  <a:pt x="1659707" y="838269"/>
                  <a:pt x="1692322" y="832513"/>
                </a:cubicBezTo>
                <a:cubicBezTo>
                  <a:pt x="1786494" y="815894"/>
                  <a:pt x="2070719" y="807346"/>
                  <a:pt x="2115403" y="805218"/>
                </a:cubicBezTo>
                <a:cubicBezTo>
                  <a:pt x="2205383" y="785222"/>
                  <a:pt x="2320582" y="764043"/>
                  <a:pt x="2402006" y="723331"/>
                </a:cubicBezTo>
                <a:cubicBezTo>
                  <a:pt x="2429301" y="709683"/>
                  <a:pt x="2456110" y="695016"/>
                  <a:pt x="2483892" y="682388"/>
                </a:cubicBezTo>
                <a:cubicBezTo>
                  <a:pt x="2506195" y="672250"/>
                  <a:pt x="2530715" y="666990"/>
                  <a:pt x="2552131" y="655092"/>
                </a:cubicBezTo>
                <a:cubicBezTo>
                  <a:pt x="2757853" y="540802"/>
                  <a:pt x="2435717" y="692828"/>
                  <a:pt x="2674961" y="573206"/>
                </a:cubicBezTo>
                <a:cubicBezTo>
                  <a:pt x="2868585" y="476394"/>
                  <a:pt x="2654174" y="591340"/>
                  <a:pt x="2784143" y="532263"/>
                </a:cubicBezTo>
                <a:cubicBezTo>
                  <a:pt x="2951960" y="455982"/>
                  <a:pt x="2838542" y="495931"/>
                  <a:pt x="2934268" y="464024"/>
                </a:cubicBezTo>
                <a:cubicBezTo>
                  <a:pt x="2991973" y="406319"/>
                  <a:pt x="3037702" y="391294"/>
                  <a:pt x="2961564" y="286603"/>
                </a:cubicBezTo>
                <a:cubicBezTo>
                  <a:pt x="2953055" y="274903"/>
                  <a:pt x="2848154" y="252251"/>
                  <a:pt x="2825086" y="245660"/>
                </a:cubicBezTo>
                <a:cubicBezTo>
                  <a:pt x="2811254" y="241708"/>
                  <a:pt x="2798099" y="235501"/>
                  <a:pt x="2784143" y="232012"/>
                </a:cubicBezTo>
                <a:cubicBezTo>
                  <a:pt x="2761639" y="226386"/>
                  <a:pt x="2738548" y="223396"/>
                  <a:pt x="2715904" y="218364"/>
                </a:cubicBezTo>
                <a:cubicBezTo>
                  <a:pt x="2697594" y="214295"/>
                  <a:pt x="2679815" y="207800"/>
                  <a:pt x="2661313" y="204716"/>
                </a:cubicBezTo>
                <a:cubicBezTo>
                  <a:pt x="2625135" y="198686"/>
                  <a:pt x="2588440" y="196255"/>
                  <a:pt x="2552131" y="191068"/>
                </a:cubicBezTo>
                <a:cubicBezTo>
                  <a:pt x="2524737" y="187155"/>
                  <a:pt x="2497594" y="181629"/>
                  <a:pt x="2470244" y="177421"/>
                </a:cubicBezTo>
                <a:cubicBezTo>
                  <a:pt x="2438450" y="172530"/>
                  <a:pt x="2406440" y="169061"/>
                  <a:pt x="2374710" y="163773"/>
                </a:cubicBezTo>
                <a:cubicBezTo>
                  <a:pt x="2308918" y="152808"/>
                  <a:pt x="2282298" y="140937"/>
                  <a:pt x="2210937" y="136477"/>
                </a:cubicBezTo>
                <a:cubicBezTo>
                  <a:pt x="2097336" y="129377"/>
                  <a:pt x="1983474" y="127379"/>
                  <a:pt x="1869743" y="122830"/>
                </a:cubicBezTo>
                <a:cubicBezTo>
                  <a:pt x="1720596" y="85542"/>
                  <a:pt x="1797846" y="99677"/>
                  <a:pt x="1637731" y="81886"/>
                </a:cubicBezTo>
                <a:cubicBezTo>
                  <a:pt x="1469528" y="25820"/>
                  <a:pt x="1584616" y="54591"/>
                  <a:pt x="1282889" y="54591"/>
                </a:cubicBezTo>
              </a:path>
            </a:pathLst>
          </a:cu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8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9253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400" smtClean="0"/>
              <a:t>3. I love eating at McDonald’s.</a:t>
            </a:r>
            <a:endParaRPr lang="en-US" sz="4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53377"/>
              </p:ext>
            </p:extLst>
          </p:nvPr>
        </p:nvGraphicFramePr>
        <p:xfrm>
          <a:off x="683568" y="2708920"/>
          <a:ext cx="82089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4104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?</a:t>
                      </a:r>
                      <a:endParaRPr lang="en-US" sz="2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affirmative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negative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1475656" y="2564904"/>
            <a:ext cx="3001601" cy="720080"/>
          </a:xfrm>
          <a:custGeom>
            <a:avLst/>
            <a:gdLst>
              <a:gd name="connsiteX0" fmla="*/ 1364776 w 3001601"/>
              <a:gd name="connsiteY0" fmla="*/ 0 h 900752"/>
              <a:gd name="connsiteX1" fmla="*/ 1091821 w 3001601"/>
              <a:gd name="connsiteY1" fmla="*/ 68239 h 900752"/>
              <a:gd name="connsiteX2" fmla="*/ 982639 w 3001601"/>
              <a:gd name="connsiteY2" fmla="*/ 122830 h 900752"/>
              <a:gd name="connsiteX3" fmla="*/ 791570 w 3001601"/>
              <a:gd name="connsiteY3" fmla="*/ 191068 h 900752"/>
              <a:gd name="connsiteX4" fmla="*/ 668740 w 3001601"/>
              <a:gd name="connsiteY4" fmla="*/ 218364 h 900752"/>
              <a:gd name="connsiteX5" fmla="*/ 559558 w 3001601"/>
              <a:gd name="connsiteY5" fmla="*/ 259307 h 900752"/>
              <a:gd name="connsiteX6" fmla="*/ 464024 w 3001601"/>
              <a:gd name="connsiteY6" fmla="*/ 272955 h 900752"/>
              <a:gd name="connsiteX7" fmla="*/ 382137 w 3001601"/>
              <a:gd name="connsiteY7" fmla="*/ 286603 h 900752"/>
              <a:gd name="connsiteX8" fmla="*/ 259307 w 3001601"/>
              <a:gd name="connsiteY8" fmla="*/ 327546 h 900752"/>
              <a:gd name="connsiteX9" fmla="*/ 218364 w 3001601"/>
              <a:gd name="connsiteY9" fmla="*/ 341194 h 900752"/>
              <a:gd name="connsiteX10" fmla="*/ 136477 w 3001601"/>
              <a:gd name="connsiteY10" fmla="*/ 354842 h 900752"/>
              <a:gd name="connsiteX11" fmla="*/ 81886 w 3001601"/>
              <a:gd name="connsiteY11" fmla="*/ 409433 h 900752"/>
              <a:gd name="connsiteX12" fmla="*/ 68239 w 3001601"/>
              <a:gd name="connsiteY12" fmla="*/ 450376 h 900752"/>
              <a:gd name="connsiteX13" fmla="*/ 40943 w 3001601"/>
              <a:gd name="connsiteY13" fmla="*/ 491319 h 900752"/>
              <a:gd name="connsiteX14" fmla="*/ 13647 w 3001601"/>
              <a:gd name="connsiteY14" fmla="*/ 614149 h 900752"/>
              <a:gd name="connsiteX15" fmla="*/ 0 w 3001601"/>
              <a:gd name="connsiteY15" fmla="*/ 655092 h 900752"/>
              <a:gd name="connsiteX16" fmla="*/ 13647 w 3001601"/>
              <a:gd name="connsiteY16" fmla="*/ 723331 h 900752"/>
              <a:gd name="connsiteX17" fmla="*/ 95534 w 3001601"/>
              <a:gd name="connsiteY17" fmla="*/ 777922 h 900752"/>
              <a:gd name="connsiteX18" fmla="*/ 150125 w 3001601"/>
              <a:gd name="connsiteY18" fmla="*/ 805218 h 900752"/>
              <a:gd name="connsiteX19" fmla="*/ 232012 w 3001601"/>
              <a:gd name="connsiteY19" fmla="*/ 832513 h 900752"/>
              <a:gd name="connsiteX20" fmla="*/ 286603 w 3001601"/>
              <a:gd name="connsiteY20" fmla="*/ 859809 h 900752"/>
              <a:gd name="connsiteX21" fmla="*/ 409433 w 3001601"/>
              <a:gd name="connsiteY21" fmla="*/ 873457 h 900752"/>
              <a:gd name="connsiteX22" fmla="*/ 518615 w 3001601"/>
              <a:gd name="connsiteY22" fmla="*/ 900752 h 900752"/>
              <a:gd name="connsiteX23" fmla="*/ 764274 w 3001601"/>
              <a:gd name="connsiteY23" fmla="*/ 873457 h 900752"/>
              <a:gd name="connsiteX24" fmla="*/ 818865 w 3001601"/>
              <a:gd name="connsiteY24" fmla="*/ 818865 h 900752"/>
              <a:gd name="connsiteX25" fmla="*/ 968991 w 3001601"/>
              <a:gd name="connsiteY25" fmla="*/ 846161 h 900752"/>
              <a:gd name="connsiteX26" fmla="*/ 1214650 w 3001601"/>
              <a:gd name="connsiteY26" fmla="*/ 873457 h 900752"/>
              <a:gd name="connsiteX27" fmla="*/ 1596788 w 3001601"/>
              <a:gd name="connsiteY27" fmla="*/ 859809 h 900752"/>
              <a:gd name="connsiteX28" fmla="*/ 1692322 w 3001601"/>
              <a:gd name="connsiteY28" fmla="*/ 832513 h 900752"/>
              <a:gd name="connsiteX29" fmla="*/ 2115403 w 3001601"/>
              <a:gd name="connsiteY29" fmla="*/ 805218 h 900752"/>
              <a:gd name="connsiteX30" fmla="*/ 2402006 w 3001601"/>
              <a:gd name="connsiteY30" fmla="*/ 723331 h 900752"/>
              <a:gd name="connsiteX31" fmla="*/ 2483892 w 3001601"/>
              <a:gd name="connsiteY31" fmla="*/ 682388 h 900752"/>
              <a:gd name="connsiteX32" fmla="*/ 2552131 w 3001601"/>
              <a:gd name="connsiteY32" fmla="*/ 655092 h 900752"/>
              <a:gd name="connsiteX33" fmla="*/ 2674961 w 3001601"/>
              <a:gd name="connsiteY33" fmla="*/ 573206 h 900752"/>
              <a:gd name="connsiteX34" fmla="*/ 2784143 w 3001601"/>
              <a:gd name="connsiteY34" fmla="*/ 532263 h 900752"/>
              <a:gd name="connsiteX35" fmla="*/ 2934268 w 3001601"/>
              <a:gd name="connsiteY35" fmla="*/ 464024 h 900752"/>
              <a:gd name="connsiteX36" fmla="*/ 2961564 w 3001601"/>
              <a:gd name="connsiteY36" fmla="*/ 286603 h 900752"/>
              <a:gd name="connsiteX37" fmla="*/ 2825086 w 3001601"/>
              <a:gd name="connsiteY37" fmla="*/ 245660 h 900752"/>
              <a:gd name="connsiteX38" fmla="*/ 2784143 w 3001601"/>
              <a:gd name="connsiteY38" fmla="*/ 232012 h 900752"/>
              <a:gd name="connsiteX39" fmla="*/ 2715904 w 3001601"/>
              <a:gd name="connsiteY39" fmla="*/ 218364 h 900752"/>
              <a:gd name="connsiteX40" fmla="*/ 2661313 w 3001601"/>
              <a:gd name="connsiteY40" fmla="*/ 204716 h 900752"/>
              <a:gd name="connsiteX41" fmla="*/ 2552131 w 3001601"/>
              <a:gd name="connsiteY41" fmla="*/ 191068 h 900752"/>
              <a:gd name="connsiteX42" fmla="*/ 2470244 w 3001601"/>
              <a:gd name="connsiteY42" fmla="*/ 177421 h 900752"/>
              <a:gd name="connsiteX43" fmla="*/ 2374710 w 3001601"/>
              <a:gd name="connsiteY43" fmla="*/ 163773 h 900752"/>
              <a:gd name="connsiteX44" fmla="*/ 2210937 w 3001601"/>
              <a:gd name="connsiteY44" fmla="*/ 136477 h 900752"/>
              <a:gd name="connsiteX45" fmla="*/ 1869743 w 3001601"/>
              <a:gd name="connsiteY45" fmla="*/ 122830 h 900752"/>
              <a:gd name="connsiteX46" fmla="*/ 1637731 w 3001601"/>
              <a:gd name="connsiteY46" fmla="*/ 81886 h 900752"/>
              <a:gd name="connsiteX47" fmla="*/ 1282889 w 3001601"/>
              <a:gd name="connsiteY47" fmla="*/ 54591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01601" h="900752">
                <a:moveTo>
                  <a:pt x="1364776" y="0"/>
                </a:moveTo>
                <a:cubicBezTo>
                  <a:pt x="1273791" y="22746"/>
                  <a:pt x="1181107" y="39540"/>
                  <a:pt x="1091821" y="68239"/>
                </a:cubicBezTo>
                <a:cubicBezTo>
                  <a:pt x="1053083" y="80690"/>
                  <a:pt x="1019917" y="106521"/>
                  <a:pt x="982639" y="122830"/>
                </a:cubicBezTo>
                <a:cubicBezTo>
                  <a:pt x="958928" y="133204"/>
                  <a:pt x="827121" y="181588"/>
                  <a:pt x="791570" y="191068"/>
                </a:cubicBezTo>
                <a:cubicBezTo>
                  <a:pt x="751044" y="201875"/>
                  <a:pt x="708978" y="206529"/>
                  <a:pt x="668740" y="218364"/>
                </a:cubicBezTo>
                <a:cubicBezTo>
                  <a:pt x="631451" y="229331"/>
                  <a:pt x="597114" y="249292"/>
                  <a:pt x="559558" y="259307"/>
                </a:cubicBezTo>
                <a:cubicBezTo>
                  <a:pt x="528476" y="267595"/>
                  <a:pt x="495818" y="268064"/>
                  <a:pt x="464024" y="272955"/>
                </a:cubicBezTo>
                <a:cubicBezTo>
                  <a:pt x="436674" y="277163"/>
                  <a:pt x="408875" y="279473"/>
                  <a:pt x="382137" y="286603"/>
                </a:cubicBezTo>
                <a:cubicBezTo>
                  <a:pt x="340436" y="297723"/>
                  <a:pt x="300250" y="313898"/>
                  <a:pt x="259307" y="327546"/>
                </a:cubicBezTo>
                <a:cubicBezTo>
                  <a:pt x="245659" y="332095"/>
                  <a:pt x="232554" y="338829"/>
                  <a:pt x="218364" y="341194"/>
                </a:cubicBezTo>
                <a:lnTo>
                  <a:pt x="136477" y="354842"/>
                </a:lnTo>
                <a:cubicBezTo>
                  <a:pt x="118280" y="373039"/>
                  <a:pt x="96844" y="388492"/>
                  <a:pt x="81886" y="409433"/>
                </a:cubicBezTo>
                <a:cubicBezTo>
                  <a:pt x="73524" y="421139"/>
                  <a:pt x="74673" y="437509"/>
                  <a:pt x="68239" y="450376"/>
                </a:cubicBezTo>
                <a:cubicBezTo>
                  <a:pt x="60904" y="465047"/>
                  <a:pt x="50042" y="477671"/>
                  <a:pt x="40943" y="491319"/>
                </a:cubicBezTo>
                <a:cubicBezTo>
                  <a:pt x="31560" y="538231"/>
                  <a:pt x="26498" y="569171"/>
                  <a:pt x="13647" y="614149"/>
                </a:cubicBezTo>
                <a:cubicBezTo>
                  <a:pt x="9695" y="627981"/>
                  <a:pt x="4549" y="641444"/>
                  <a:pt x="0" y="655092"/>
                </a:cubicBezTo>
                <a:cubicBezTo>
                  <a:pt x="4549" y="677838"/>
                  <a:pt x="-594" y="705021"/>
                  <a:pt x="13647" y="723331"/>
                </a:cubicBezTo>
                <a:cubicBezTo>
                  <a:pt x="33787" y="749226"/>
                  <a:pt x="66192" y="763251"/>
                  <a:pt x="95534" y="777922"/>
                </a:cubicBezTo>
                <a:cubicBezTo>
                  <a:pt x="113731" y="787021"/>
                  <a:pt x="131235" y="797662"/>
                  <a:pt x="150125" y="805218"/>
                </a:cubicBezTo>
                <a:cubicBezTo>
                  <a:pt x="176839" y="815904"/>
                  <a:pt x="206278" y="819646"/>
                  <a:pt x="232012" y="832513"/>
                </a:cubicBezTo>
                <a:cubicBezTo>
                  <a:pt x="250209" y="841612"/>
                  <a:pt x="266779" y="855234"/>
                  <a:pt x="286603" y="859809"/>
                </a:cubicBezTo>
                <a:cubicBezTo>
                  <a:pt x="326743" y="869072"/>
                  <a:pt x="368652" y="867631"/>
                  <a:pt x="409433" y="873457"/>
                </a:cubicBezTo>
                <a:cubicBezTo>
                  <a:pt x="467078" y="881692"/>
                  <a:pt x="470984" y="884875"/>
                  <a:pt x="518615" y="900752"/>
                </a:cubicBezTo>
                <a:cubicBezTo>
                  <a:pt x="600501" y="891654"/>
                  <a:pt x="684787" y="895135"/>
                  <a:pt x="764274" y="873457"/>
                </a:cubicBezTo>
                <a:cubicBezTo>
                  <a:pt x="789102" y="866686"/>
                  <a:pt x="794037" y="825636"/>
                  <a:pt x="818865" y="818865"/>
                </a:cubicBezTo>
                <a:cubicBezTo>
                  <a:pt x="852955" y="809568"/>
                  <a:pt x="929847" y="839637"/>
                  <a:pt x="968991" y="846161"/>
                </a:cubicBezTo>
                <a:cubicBezTo>
                  <a:pt x="1026946" y="855820"/>
                  <a:pt x="1162084" y="868200"/>
                  <a:pt x="1214650" y="873457"/>
                </a:cubicBezTo>
                <a:cubicBezTo>
                  <a:pt x="1342029" y="868908"/>
                  <a:pt x="1469793" y="870694"/>
                  <a:pt x="1596788" y="859809"/>
                </a:cubicBezTo>
                <a:cubicBezTo>
                  <a:pt x="1629786" y="856981"/>
                  <a:pt x="1659707" y="838269"/>
                  <a:pt x="1692322" y="832513"/>
                </a:cubicBezTo>
                <a:cubicBezTo>
                  <a:pt x="1786494" y="815894"/>
                  <a:pt x="2070719" y="807346"/>
                  <a:pt x="2115403" y="805218"/>
                </a:cubicBezTo>
                <a:cubicBezTo>
                  <a:pt x="2205383" y="785222"/>
                  <a:pt x="2320582" y="764043"/>
                  <a:pt x="2402006" y="723331"/>
                </a:cubicBezTo>
                <a:cubicBezTo>
                  <a:pt x="2429301" y="709683"/>
                  <a:pt x="2456110" y="695016"/>
                  <a:pt x="2483892" y="682388"/>
                </a:cubicBezTo>
                <a:cubicBezTo>
                  <a:pt x="2506195" y="672250"/>
                  <a:pt x="2530715" y="666990"/>
                  <a:pt x="2552131" y="655092"/>
                </a:cubicBezTo>
                <a:cubicBezTo>
                  <a:pt x="2757853" y="540802"/>
                  <a:pt x="2435717" y="692828"/>
                  <a:pt x="2674961" y="573206"/>
                </a:cubicBezTo>
                <a:cubicBezTo>
                  <a:pt x="2868585" y="476394"/>
                  <a:pt x="2654174" y="591340"/>
                  <a:pt x="2784143" y="532263"/>
                </a:cubicBezTo>
                <a:cubicBezTo>
                  <a:pt x="2951960" y="455982"/>
                  <a:pt x="2838542" y="495931"/>
                  <a:pt x="2934268" y="464024"/>
                </a:cubicBezTo>
                <a:cubicBezTo>
                  <a:pt x="2991973" y="406319"/>
                  <a:pt x="3037702" y="391294"/>
                  <a:pt x="2961564" y="286603"/>
                </a:cubicBezTo>
                <a:cubicBezTo>
                  <a:pt x="2953055" y="274903"/>
                  <a:pt x="2848154" y="252251"/>
                  <a:pt x="2825086" y="245660"/>
                </a:cubicBezTo>
                <a:cubicBezTo>
                  <a:pt x="2811254" y="241708"/>
                  <a:pt x="2798099" y="235501"/>
                  <a:pt x="2784143" y="232012"/>
                </a:cubicBezTo>
                <a:cubicBezTo>
                  <a:pt x="2761639" y="226386"/>
                  <a:pt x="2738548" y="223396"/>
                  <a:pt x="2715904" y="218364"/>
                </a:cubicBezTo>
                <a:cubicBezTo>
                  <a:pt x="2697594" y="214295"/>
                  <a:pt x="2679815" y="207800"/>
                  <a:pt x="2661313" y="204716"/>
                </a:cubicBezTo>
                <a:cubicBezTo>
                  <a:pt x="2625135" y="198686"/>
                  <a:pt x="2588440" y="196255"/>
                  <a:pt x="2552131" y="191068"/>
                </a:cubicBezTo>
                <a:cubicBezTo>
                  <a:pt x="2524737" y="187155"/>
                  <a:pt x="2497594" y="181629"/>
                  <a:pt x="2470244" y="177421"/>
                </a:cubicBezTo>
                <a:cubicBezTo>
                  <a:pt x="2438450" y="172530"/>
                  <a:pt x="2406440" y="169061"/>
                  <a:pt x="2374710" y="163773"/>
                </a:cubicBezTo>
                <a:cubicBezTo>
                  <a:pt x="2308918" y="152808"/>
                  <a:pt x="2282298" y="140937"/>
                  <a:pt x="2210937" y="136477"/>
                </a:cubicBezTo>
                <a:cubicBezTo>
                  <a:pt x="2097336" y="129377"/>
                  <a:pt x="1983474" y="127379"/>
                  <a:pt x="1869743" y="122830"/>
                </a:cubicBezTo>
                <a:cubicBezTo>
                  <a:pt x="1720596" y="85542"/>
                  <a:pt x="1797846" y="99677"/>
                  <a:pt x="1637731" y="81886"/>
                </a:cubicBezTo>
                <a:cubicBezTo>
                  <a:pt x="1469528" y="25820"/>
                  <a:pt x="1584616" y="54591"/>
                  <a:pt x="1282889" y="54591"/>
                </a:cubicBezTo>
              </a:path>
            </a:pathLst>
          </a:cu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3799784"/>
            <a:ext cx="7772400" cy="9253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4400" smtClean="0"/>
              <a:t>Gross! I don’t.</a:t>
            </a:r>
            <a:endParaRPr lang="en-US" sz="440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810890"/>
              </p:ext>
            </p:extLst>
          </p:nvPr>
        </p:nvGraphicFramePr>
        <p:xfrm>
          <a:off x="683568" y="4725144"/>
          <a:ext cx="82089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4104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?</a:t>
                      </a:r>
                      <a:endParaRPr lang="en-US" sz="2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agree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disagree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5376700" y="4581128"/>
            <a:ext cx="3001601" cy="720080"/>
          </a:xfrm>
          <a:custGeom>
            <a:avLst/>
            <a:gdLst>
              <a:gd name="connsiteX0" fmla="*/ 1364776 w 3001601"/>
              <a:gd name="connsiteY0" fmla="*/ 0 h 900752"/>
              <a:gd name="connsiteX1" fmla="*/ 1091821 w 3001601"/>
              <a:gd name="connsiteY1" fmla="*/ 68239 h 900752"/>
              <a:gd name="connsiteX2" fmla="*/ 982639 w 3001601"/>
              <a:gd name="connsiteY2" fmla="*/ 122830 h 900752"/>
              <a:gd name="connsiteX3" fmla="*/ 791570 w 3001601"/>
              <a:gd name="connsiteY3" fmla="*/ 191068 h 900752"/>
              <a:gd name="connsiteX4" fmla="*/ 668740 w 3001601"/>
              <a:gd name="connsiteY4" fmla="*/ 218364 h 900752"/>
              <a:gd name="connsiteX5" fmla="*/ 559558 w 3001601"/>
              <a:gd name="connsiteY5" fmla="*/ 259307 h 900752"/>
              <a:gd name="connsiteX6" fmla="*/ 464024 w 3001601"/>
              <a:gd name="connsiteY6" fmla="*/ 272955 h 900752"/>
              <a:gd name="connsiteX7" fmla="*/ 382137 w 3001601"/>
              <a:gd name="connsiteY7" fmla="*/ 286603 h 900752"/>
              <a:gd name="connsiteX8" fmla="*/ 259307 w 3001601"/>
              <a:gd name="connsiteY8" fmla="*/ 327546 h 900752"/>
              <a:gd name="connsiteX9" fmla="*/ 218364 w 3001601"/>
              <a:gd name="connsiteY9" fmla="*/ 341194 h 900752"/>
              <a:gd name="connsiteX10" fmla="*/ 136477 w 3001601"/>
              <a:gd name="connsiteY10" fmla="*/ 354842 h 900752"/>
              <a:gd name="connsiteX11" fmla="*/ 81886 w 3001601"/>
              <a:gd name="connsiteY11" fmla="*/ 409433 h 900752"/>
              <a:gd name="connsiteX12" fmla="*/ 68239 w 3001601"/>
              <a:gd name="connsiteY12" fmla="*/ 450376 h 900752"/>
              <a:gd name="connsiteX13" fmla="*/ 40943 w 3001601"/>
              <a:gd name="connsiteY13" fmla="*/ 491319 h 900752"/>
              <a:gd name="connsiteX14" fmla="*/ 13647 w 3001601"/>
              <a:gd name="connsiteY14" fmla="*/ 614149 h 900752"/>
              <a:gd name="connsiteX15" fmla="*/ 0 w 3001601"/>
              <a:gd name="connsiteY15" fmla="*/ 655092 h 900752"/>
              <a:gd name="connsiteX16" fmla="*/ 13647 w 3001601"/>
              <a:gd name="connsiteY16" fmla="*/ 723331 h 900752"/>
              <a:gd name="connsiteX17" fmla="*/ 95534 w 3001601"/>
              <a:gd name="connsiteY17" fmla="*/ 777922 h 900752"/>
              <a:gd name="connsiteX18" fmla="*/ 150125 w 3001601"/>
              <a:gd name="connsiteY18" fmla="*/ 805218 h 900752"/>
              <a:gd name="connsiteX19" fmla="*/ 232012 w 3001601"/>
              <a:gd name="connsiteY19" fmla="*/ 832513 h 900752"/>
              <a:gd name="connsiteX20" fmla="*/ 286603 w 3001601"/>
              <a:gd name="connsiteY20" fmla="*/ 859809 h 900752"/>
              <a:gd name="connsiteX21" fmla="*/ 409433 w 3001601"/>
              <a:gd name="connsiteY21" fmla="*/ 873457 h 900752"/>
              <a:gd name="connsiteX22" fmla="*/ 518615 w 3001601"/>
              <a:gd name="connsiteY22" fmla="*/ 900752 h 900752"/>
              <a:gd name="connsiteX23" fmla="*/ 764274 w 3001601"/>
              <a:gd name="connsiteY23" fmla="*/ 873457 h 900752"/>
              <a:gd name="connsiteX24" fmla="*/ 818865 w 3001601"/>
              <a:gd name="connsiteY24" fmla="*/ 818865 h 900752"/>
              <a:gd name="connsiteX25" fmla="*/ 968991 w 3001601"/>
              <a:gd name="connsiteY25" fmla="*/ 846161 h 900752"/>
              <a:gd name="connsiteX26" fmla="*/ 1214650 w 3001601"/>
              <a:gd name="connsiteY26" fmla="*/ 873457 h 900752"/>
              <a:gd name="connsiteX27" fmla="*/ 1596788 w 3001601"/>
              <a:gd name="connsiteY27" fmla="*/ 859809 h 900752"/>
              <a:gd name="connsiteX28" fmla="*/ 1692322 w 3001601"/>
              <a:gd name="connsiteY28" fmla="*/ 832513 h 900752"/>
              <a:gd name="connsiteX29" fmla="*/ 2115403 w 3001601"/>
              <a:gd name="connsiteY29" fmla="*/ 805218 h 900752"/>
              <a:gd name="connsiteX30" fmla="*/ 2402006 w 3001601"/>
              <a:gd name="connsiteY30" fmla="*/ 723331 h 900752"/>
              <a:gd name="connsiteX31" fmla="*/ 2483892 w 3001601"/>
              <a:gd name="connsiteY31" fmla="*/ 682388 h 900752"/>
              <a:gd name="connsiteX32" fmla="*/ 2552131 w 3001601"/>
              <a:gd name="connsiteY32" fmla="*/ 655092 h 900752"/>
              <a:gd name="connsiteX33" fmla="*/ 2674961 w 3001601"/>
              <a:gd name="connsiteY33" fmla="*/ 573206 h 900752"/>
              <a:gd name="connsiteX34" fmla="*/ 2784143 w 3001601"/>
              <a:gd name="connsiteY34" fmla="*/ 532263 h 900752"/>
              <a:gd name="connsiteX35" fmla="*/ 2934268 w 3001601"/>
              <a:gd name="connsiteY35" fmla="*/ 464024 h 900752"/>
              <a:gd name="connsiteX36" fmla="*/ 2961564 w 3001601"/>
              <a:gd name="connsiteY36" fmla="*/ 286603 h 900752"/>
              <a:gd name="connsiteX37" fmla="*/ 2825086 w 3001601"/>
              <a:gd name="connsiteY37" fmla="*/ 245660 h 900752"/>
              <a:gd name="connsiteX38" fmla="*/ 2784143 w 3001601"/>
              <a:gd name="connsiteY38" fmla="*/ 232012 h 900752"/>
              <a:gd name="connsiteX39" fmla="*/ 2715904 w 3001601"/>
              <a:gd name="connsiteY39" fmla="*/ 218364 h 900752"/>
              <a:gd name="connsiteX40" fmla="*/ 2661313 w 3001601"/>
              <a:gd name="connsiteY40" fmla="*/ 204716 h 900752"/>
              <a:gd name="connsiteX41" fmla="*/ 2552131 w 3001601"/>
              <a:gd name="connsiteY41" fmla="*/ 191068 h 900752"/>
              <a:gd name="connsiteX42" fmla="*/ 2470244 w 3001601"/>
              <a:gd name="connsiteY42" fmla="*/ 177421 h 900752"/>
              <a:gd name="connsiteX43" fmla="*/ 2374710 w 3001601"/>
              <a:gd name="connsiteY43" fmla="*/ 163773 h 900752"/>
              <a:gd name="connsiteX44" fmla="*/ 2210937 w 3001601"/>
              <a:gd name="connsiteY44" fmla="*/ 136477 h 900752"/>
              <a:gd name="connsiteX45" fmla="*/ 1869743 w 3001601"/>
              <a:gd name="connsiteY45" fmla="*/ 122830 h 900752"/>
              <a:gd name="connsiteX46" fmla="*/ 1637731 w 3001601"/>
              <a:gd name="connsiteY46" fmla="*/ 81886 h 900752"/>
              <a:gd name="connsiteX47" fmla="*/ 1282889 w 3001601"/>
              <a:gd name="connsiteY47" fmla="*/ 54591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01601" h="900752">
                <a:moveTo>
                  <a:pt x="1364776" y="0"/>
                </a:moveTo>
                <a:cubicBezTo>
                  <a:pt x="1273791" y="22746"/>
                  <a:pt x="1181107" y="39540"/>
                  <a:pt x="1091821" y="68239"/>
                </a:cubicBezTo>
                <a:cubicBezTo>
                  <a:pt x="1053083" y="80690"/>
                  <a:pt x="1019917" y="106521"/>
                  <a:pt x="982639" y="122830"/>
                </a:cubicBezTo>
                <a:cubicBezTo>
                  <a:pt x="958928" y="133204"/>
                  <a:pt x="827121" y="181588"/>
                  <a:pt x="791570" y="191068"/>
                </a:cubicBezTo>
                <a:cubicBezTo>
                  <a:pt x="751044" y="201875"/>
                  <a:pt x="708978" y="206529"/>
                  <a:pt x="668740" y="218364"/>
                </a:cubicBezTo>
                <a:cubicBezTo>
                  <a:pt x="631451" y="229331"/>
                  <a:pt x="597114" y="249292"/>
                  <a:pt x="559558" y="259307"/>
                </a:cubicBezTo>
                <a:cubicBezTo>
                  <a:pt x="528476" y="267595"/>
                  <a:pt x="495818" y="268064"/>
                  <a:pt x="464024" y="272955"/>
                </a:cubicBezTo>
                <a:cubicBezTo>
                  <a:pt x="436674" y="277163"/>
                  <a:pt x="408875" y="279473"/>
                  <a:pt x="382137" y="286603"/>
                </a:cubicBezTo>
                <a:cubicBezTo>
                  <a:pt x="340436" y="297723"/>
                  <a:pt x="300250" y="313898"/>
                  <a:pt x="259307" y="327546"/>
                </a:cubicBezTo>
                <a:cubicBezTo>
                  <a:pt x="245659" y="332095"/>
                  <a:pt x="232554" y="338829"/>
                  <a:pt x="218364" y="341194"/>
                </a:cubicBezTo>
                <a:lnTo>
                  <a:pt x="136477" y="354842"/>
                </a:lnTo>
                <a:cubicBezTo>
                  <a:pt x="118280" y="373039"/>
                  <a:pt x="96844" y="388492"/>
                  <a:pt x="81886" y="409433"/>
                </a:cubicBezTo>
                <a:cubicBezTo>
                  <a:pt x="73524" y="421139"/>
                  <a:pt x="74673" y="437509"/>
                  <a:pt x="68239" y="450376"/>
                </a:cubicBezTo>
                <a:cubicBezTo>
                  <a:pt x="60904" y="465047"/>
                  <a:pt x="50042" y="477671"/>
                  <a:pt x="40943" y="491319"/>
                </a:cubicBezTo>
                <a:cubicBezTo>
                  <a:pt x="31560" y="538231"/>
                  <a:pt x="26498" y="569171"/>
                  <a:pt x="13647" y="614149"/>
                </a:cubicBezTo>
                <a:cubicBezTo>
                  <a:pt x="9695" y="627981"/>
                  <a:pt x="4549" y="641444"/>
                  <a:pt x="0" y="655092"/>
                </a:cubicBezTo>
                <a:cubicBezTo>
                  <a:pt x="4549" y="677838"/>
                  <a:pt x="-594" y="705021"/>
                  <a:pt x="13647" y="723331"/>
                </a:cubicBezTo>
                <a:cubicBezTo>
                  <a:pt x="33787" y="749226"/>
                  <a:pt x="66192" y="763251"/>
                  <a:pt x="95534" y="777922"/>
                </a:cubicBezTo>
                <a:cubicBezTo>
                  <a:pt x="113731" y="787021"/>
                  <a:pt x="131235" y="797662"/>
                  <a:pt x="150125" y="805218"/>
                </a:cubicBezTo>
                <a:cubicBezTo>
                  <a:pt x="176839" y="815904"/>
                  <a:pt x="206278" y="819646"/>
                  <a:pt x="232012" y="832513"/>
                </a:cubicBezTo>
                <a:cubicBezTo>
                  <a:pt x="250209" y="841612"/>
                  <a:pt x="266779" y="855234"/>
                  <a:pt x="286603" y="859809"/>
                </a:cubicBezTo>
                <a:cubicBezTo>
                  <a:pt x="326743" y="869072"/>
                  <a:pt x="368652" y="867631"/>
                  <a:pt x="409433" y="873457"/>
                </a:cubicBezTo>
                <a:cubicBezTo>
                  <a:pt x="467078" y="881692"/>
                  <a:pt x="470984" y="884875"/>
                  <a:pt x="518615" y="900752"/>
                </a:cubicBezTo>
                <a:cubicBezTo>
                  <a:pt x="600501" y="891654"/>
                  <a:pt x="684787" y="895135"/>
                  <a:pt x="764274" y="873457"/>
                </a:cubicBezTo>
                <a:cubicBezTo>
                  <a:pt x="789102" y="866686"/>
                  <a:pt x="794037" y="825636"/>
                  <a:pt x="818865" y="818865"/>
                </a:cubicBezTo>
                <a:cubicBezTo>
                  <a:pt x="852955" y="809568"/>
                  <a:pt x="929847" y="839637"/>
                  <a:pt x="968991" y="846161"/>
                </a:cubicBezTo>
                <a:cubicBezTo>
                  <a:pt x="1026946" y="855820"/>
                  <a:pt x="1162084" y="868200"/>
                  <a:pt x="1214650" y="873457"/>
                </a:cubicBezTo>
                <a:cubicBezTo>
                  <a:pt x="1342029" y="868908"/>
                  <a:pt x="1469793" y="870694"/>
                  <a:pt x="1596788" y="859809"/>
                </a:cubicBezTo>
                <a:cubicBezTo>
                  <a:pt x="1629786" y="856981"/>
                  <a:pt x="1659707" y="838269"/>
                  <a:pt x="1692322" y="832513"/>
                </a:cubicBezTo>
                <a:cubicBezTo>
                  <a:pt x="1786494" y="815894"/>
                  <a:pt x="2070719" y="807346"/>
                  <a:pt x="2115403" y="805218"/>
                </a:cubicBezTo>
                <a:cubicBezTo>
                  <a:pt x="2205383" y="785222"/>
                  <a:pt x="2320582" y="764043"/>
                  <a:pt x="2402006" y="723331"/>
                </a:cubicBezTo>
                <a:cubicBezTo>
                  <a:pt x="2429301" y="709683"/>
                  <a:pt x="2456110" y="695016"/>
                  <a:pt x="2483892" y="682388"/>
                </a:cubicBezTo>
                <a:cubicBezTo>
                  <a:pt x="2506195" y="672250"/>
                  <a:pt x="2530715" y="666990"/>
                  <a:pt x="2552131" y="655092"/>
                </a:cubicBezTo>
                <a:cubicBezTo>
                  <a:pt x="2757853" y="540802"/>
                  <a:pt x="2435717" y="692828"/>
                  <a:pt x="2674961" y="573206"/>
                </a:cubicBezTo>
                <a:cubicBezTo>
                  <a:pt x="2868585" y="476394"/>
                  <a:pt x="2654174" y="591340"/>
                  <a:pt x="2784143" y="532263"/>
                </a:cubicBezTo>
                <a:cubicBezTo>
                  <a:pt x="2951960" y="455982"/>
                  <a:pt x="2838542" y="495931"/>
                  <a:pt x="2934268" y="464024"/>
                </a:cubicBezTo>
                <a:cubicBezTo>
                  <a:pt x="2991973" y="406319"/>
                  <a:pt x="3037702" y="391294"/>
                  <a:pt x="2961564" y="286603"/>
                </a:cubicBezTo>
                <a:cubicBezTo>
                  <a:pt x="2953055" y="274903"/>
                  <a:pt x="2848154" y="252251"/>
                  <a:pt x="2825086" y="245660"/>
                </a:cubicBezTo>
                <a:cubicBezTo>
                  <a:pt x="2811254" y="241708"/>
                  <a:pt x="2798099" y="235501"/>
                  <a:pt x="2784143" y="232012"/>
                </a:cubicBezTo>
                <a:cubicBezTo>
                  <a:pt x="2761639" y="226386"/>
                  <a:pt x="2738548" y="223396"/>
                  <a:pt x="2715904" y="218364"/>
                </a:cubicBezTo>
                <a:cubicBezTo>
                  <a:pt x="2697594" y="214295"/>
                  <a:pt x="2679815" y="207800"/>
                  <a:pt x="2661313" y="204716"/>
                </a:cubicBezTo>
                <a:cubicBezTo>
                  <a:pt x="2625135" y="198686"/>
                  <a:pt x="2588440" y="196255"/>
                  <a:pt x="2552131" y="191068"/>
                </a:cubicBezTo>
                <a:cubicBezTo>
                  <a:pt x="2524737" y="187155"/>
                  <a:pt x="2497594" y="181629"/>
                  <a:pt x="2470244" y="177421"/>
                </a:cubicBezTo>
                <a:cubicBezTo>
                  <a:pt x="2438450" y="172530"/>
                  <a:pt x="2406440" y="169061"/>
                  <a:pt x="2374710" y="163773"/>
                </a:cubicBezTo>
                <a:cubicBezTo>
                  <a:pt x="2308918" y="152808"/>
                  <a:pt x="2282298" y="140937"/>
                  <a:pt x="2210937" y="136477"/>
                </a:cubicBezTo>
                <a:cubicBezTo>
                  <a:pt x="2097336" y="129377"/>
                  <a:pt x="1983474" y="127379"/>
                  <a:pt x="1869743" y="122830"/>
                </a:cubicBezTo>
                <a:cubicBezTo>
                  <a:pt x="1720596" y="85542"/>
                  <a:pt x="1797846" y="99677"/>
                  <a:pt x="1637731" y="81886"/>
                </a:cubicBezTo>
                <a:cubicBezTo>
                  <a:pt x="1469528" y="25820"/>
                  <a:pt x="1584616" y="54591"/>
                  <a:pt x="1282889" y="54591"/>
                </a:cubicBezTo>
              </a:path>
            </a:pathLst>
          </a:cu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925360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sz="4400" smtClean="0"/>
              <a:t>4. I enjoy learning foreign languages.</a:t>
            </a:r>
            <a:endParaRPr lang="en-US" sz="4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658574"/>
              </p:ext>
            </p:extLst>
          </p:nvPr>
        </p:nvGraphicFramePr>
        <p:xfrm>
          <a:off x="683568" y="2708920"/>
          <a:ext cx="82089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4104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?</a:t>
                      </a:r>
                      <a:endParaRPr lang="en-US" sz="2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affirmative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negative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1475656" y="2564904"/>
            <a:ext cx="3001601" cy="720080"/>
          </a:xfrm>
          <a:custGeom>
            <a:avLst/>
            <a:gdLst>
              <a:gd name="connsiteX0" fmla="*/ 1364776 w 3001601"/>
              <a:gd name="connsiteY0" fmla="*/ 0 h 900752"/>
              <a:gd name="connsiteX1" fmla="*/ 1091821 w 3001601"/>
              <a:gd name="connsiteY1" fmla="*/ 68239 h 900752"/>
              <a:gd name="connsiteX2" fmla="*/ 982639 w 3001601"/>
              <a:gd name="connsiteY2" fmla="*/ 122830 h 900752"/>
              <a:gd name="connsiteX3" fmla="*/ 791570 w 3001601"/>
              <a:gd name="connsiteY3" fmla="*/ 191068 h 900752"/>
              <a:gd name="connsiteX4" fmla="*/ 668740 w 3001601"/>
              <a:gd name="connsiteY4" fmla="*/ 218364 h 900752"/>
              <a:gd name="connsiteX5" fmla="*/ 559558 w 3001601"/>
              <a:gd name="connsiteY5" fmla="*/ 259307 h 900752"/>
              <a:gd name="connsiteX6" fmla="*/ 464024 w 3001601"/>
              <a:gd name="connsiteY6" fmla="*/ 272955 h 900752"/>
              <a:gd name="connsiteX7" fmla="*/ 382137 w 3001601"/>
              <a:gd name="connsiteY7" fmla="*/ 286603 h 900752"/>
              <a:gd name="connsiteX8" fmla="*/ 259307 w 3001601"/>
              <a:gd name="connsiteY8" fmla="*/ 327546 h 900752"/>
              <a:gd name="connsiteX9" fmla="*/ 218364 w 3001601"/>
              <a:gd name="connsiteY9" fmla="*/ 341194 h 900752"/>
              <a:gd name="connsiteX10" fmla="*/ 136477 w 3001601"/>
              <a:gd name="connsiteY10" fmla="*/ 354842 h 900752"/>
              <a:gd name="connsiteX11" fmla="*/ 81886 w 3001601"/>
              <a:gd name="connsiteY11" fmla="*/ 409433 h 900752"/>
              <a:gd name="connsiteX12" fmla="*/ 68239 w 3001601"/>
              <a:gd name="connsiteY12" fmla="*/ 450376 h 900752"/>
              <a:gd name="connsiteX13" fmla="*/ 40943 w 3001601"/>
              <a:gd name="connsiteY13" fmla="*/ 491319 h 900752"/>
              <a:gd name="connsiteX14" fmla="*/ 13647 w 3001601"/>
              <a:gd name="connsiteY14" fmla="*/ 614149 h 900752"/>
              <a:gd name="connsiteX15" fmla="*/ 0 w 3001601"/>
              <a:gd name="connsiteY15" fmla="*/ 655092 h 900752"/>
              <a:gd name="connsiteX16" fmla="*/ 13647 w 3001601"/>
              <a:gd name="connsiteY16" fmla="*/ 723331 h 900752"/>
              <a:gd name="connsiteX17" fmla="*/ 95534 w 3001601"/>
              <a:gd name="connsiteY17" fmla="*/ 777922 h 900752"/>
              <a:gd name="connsiteX18" fmla="*/ 150125 w 3001601"/>
              <a:gd name="connsiteY18" fmla="*/ 805218 h 900752"/>
              <a:gd name="connsiteX19" fmla="*/ 232012 w 3001601"/>
              <a:gd name="connsiteY19" fmla="*/ 832513 h 900752"/>
              <a:gd name="connsiteX20" fmla="*/ 286603 w 3001601"/>
              <a:gd name="connsiteY20" fmla="*/ 859809 h 900752"/>
              <a:gd name="connsiteX21" fmla="*/ 409433 w 3001601"/>
              <a:gd name="connsiteY21" fmla="*/ 873457 h 900752"/>
              <a:gd name="connsiteX22" fmla="*/ 518615 w 3001601"/>
              <a:gd name="connsiteY22" fmla="*/ 900752 h 900752"/>
              <a:gd name="connsiteX23" fmla="*/ 764274 w 3001601"/>
              <a:gd name="connsiteY23" fmla="*/ 873457 h 900752"/>
              <a:gd name="connsiteX24" fmla="*/ 818865 w 3001601"/>
              <a:gd name="connsiteY24" fmla="*/ 818865 h 900752"/>
              <a:gd name="connsiteX25" fmla="*/ 968991 w 3001601"/>
              <a:gd name="connsiteY25" fmla="*/ 846161 h 900752"/>
              <a:gd name="connsiteX26" fmla="*/ 1214650 w 3001601"/>
              <a:gd name="connsiteY26" fmla="*/ 873457 h 900752"/>
              <a:gd name="connsiteX27" fmla="*/ 1596788 w 3001601"/>
              <a:gd name="connsiteY27" fmla="*/ 859809 h 900752"/>
              <a:gd name="connsiteX28" fmla="*/ 1692322 w 3001601"/>
              <a:gd name="connsiteY28" fmla="*/ 832513 h 900752"/>
              <a:gd name="connsiteX29" fmla="*/ 2115403 w 3001601"/>
              <a:gd name="connsiteY29" fmla="*/ 805218 h 900752"/>
              <a:gd name="connsiteX30" fmla="*/ 2402006 w 3001601"/>
              <a:gd name="connsiteY30" fmla="*/ 723331 h 900752"/>
              <a:gd name="connsiteX31" fmla="*/ 2483892 w 3001601"/>
              <a:gd name="connsiteY31" fmla="*/ 682388 h 900752"/>
              <a:gd name="connsiteX32" fmla="*/ 2552131 w 3001601"/>
              <a:gd name="connsiteY32" fmla="*/ 655092 h 900752"/>
              <a:gd name="connsiteX33" fmla="*/ 2674961 w 3001601"/>
              <a:gd name="connsiteY33" fmla="*/ 573206 h 900752"/>
              <a:gd name="connsiteX34" fmla="*/ 2784143 w 3001601"/>
              <a:gd name="connsiteY34" fmla="*/ 532263 h 900752"/>
              <a:gd name="connsiteX35" fmla="*/ 2934268 w 3001601"/>
              <a:gd name="connsiteY35" fmla="*/ 464024 h 900752"/>
              <a:gd name="connsiteX36" fmla="*/ 2961564 w 3001601"/>
              <a:gd name="connsiteY36" fmla="*/ 286603 h 900752"/>
              <a:gd name="connsiteX37" fmla="*/ 2825086 w 3001601"/>
              <a:gd name="connsiteY37" fmla="*/ 245660 h 900752"/>
              <a:gd name="connsiteX38" fmla="*/ 2784143 w 3001601"/>
              <a:gd name="connsiteY38" fmla="*/ 232012 h 900752"/>
              <a:gd name="connsiteX39" fmla="*/ 2715904 w 3001601"/>
              <a:gd name="connsiteY39" fmla="*/ 218364 h 900752"/>
              <a:gd name="connsiteX40" fmla="*/ 2661313 w 3001601"/>
              <a:gd name="connsiteY40" fmla="*/ 204716 h 900752"/>
              <a:gd name="connsiteX41" fmla="*/ 2552131 w 3001601"/>
              <a:gd name="connsiteY41" fmla="*/ 191068 h 900752"/>
              <a:gd name="connsiteX42" fmla="*/ 2470244 w 3001601"/>
              <a:gd name="connsiteY42" fmla="*/ 177421 h 900752"/>
              <a:gd name="connsiteX43" fmla="*/ 2374710 w 3001601"/>
              <a:gd name="connsiteY43" fmla="*/ 163773 h 900752"/>
              <a:gd name="connsiteX44" fmla="*/ 2210937 w 3001601"/>
              <a:gd name="connsiteY44" fmla="*/ 136477 h 900752"/>
              <a:gd name="connsiteX45" fmla="*/ 1869743 w 3001601"/>
              <a:gd name="connsiteY45" fmla="*/ 122830 h 900752"/>
              <a:gd name="connsiteX46" fmla="*/ 1637731 w 3001601"/>
              <a:gd name="connsiteY46" fmla="*/ 81886 h 900752"/>
              <a:gd name="connsiteX47" fmla="*/ 1282889 w 3001601"/>
              <a:gd name="connsiteY47" fmla="*/ 54591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01601" h="900752">
                <a:moveTo>
                  <a:pt x="1364776" y="0"/>
                </a:moveTo>
                <a:cubicBezTo>
                  <a:pt x="1273791" y="22746"/>
                  <a:pt x="1181107" y="39540"/>
                  <a:pt x="1091821" y="68239"/>
                </a:cubicBezTo>
                <a:cubicBezTo>
                  <a:pt x="1053083" y="80690"/>
                  <a:pt x="1019917" y="106521"/>
                  <a:pt x="982639" y="122830"/>
                </a:cubicBezTo>
                <a:cubicBezTo>
                  <a:pt x="958928" y="133204"/>
                  <a:pt x="827121" y="181588"/>
                  <a:pt x="791570" y="191068"/>
                </a:cubicBezTo>
                <a:cubicBezTo>
                  <a:pt x="751044" y="201875"/>
                  <a:pt x="708978" y="206529"/>
                  <a:pt x="668740" y="218364"/>
                </a:cubicBezTo>
                <a:cubicBezTo>
                  <a:pt x="631451" y="229331"/>
                  <a:pt x="597114" y="249292"/>
                  <a:pt x="559558" y="259307"/>
                </a:cubicBezTo>
                <a:cubicBezTo>
                  <a:pt x="528476" y="267595"/>
                  <a:pt x="495818" y="268064"/>
                  <a:pt x="464024" y="272955"/>
                </a:cubicBezTo>
                <a:cubicBezTo>
                  <a:pt x="436674" y="277163"/>
                  <a:pt x="408875" y="279473"/>
                  <a:pt x="382137" y="286603"/>
                </a:cubicBezTo>
                <a:cubicBezTo>
                  <a:pt x="340436" y="297723"/>
                  <a:pt x="300250" y="313898"/>
                  <a:pt x="259307" y="327546"/>
                </a:cubicBezTo>
                <a:cubicBezTo>
                  <a:pt x="245659" y="332095"/>
                  <a:pt x="232554" y="338829"/>
                  <a:pt x="218364" y="341194"/>
                </a:cubicBezTo>
                <a:lnTo>
                  <a:pt x="136477" y="354842"/>
                </a:lnTo>
                <a:cubicBezTo>
                  <a:pt x="118280" y="373039"/>
                  <a:pt x="96844" y="388492"/>
                  <a:pt x="81886" y="409433"/>
                </a:cubicBezTo>
                <a:cubicBezTo>
                  <a:pt x="73524" y="421139"/>
                  <a:pt x="74673" y="437509"/>
                  <a:pt x="68239" y="450376"/>
                </a:cubicBezTo>
                <a:cubicBezTo>
                  <a:pt x="60904" y="465047"/>
                  <a:pt x="50042" y="477671"/>
                  <a:pt x="40943" y="491319"/>
                </a:cubicBezTo>
                <a:cubicBezTo>
                  <a:pt x="31560" y="538231"/>
                  <a:pt x="26498" y="569171"/>
                  <a:pt x="13647" y="614149"/>
                </a:cubicBezTo>
                <a:cubicBezTo>
                  <a:pt x="9695" y="627981"/>
                  <a:pt x="4549" y="641444"/>
                  <a:pt x="0" y="655092"/>
                </a:cubicBezTo>
                <a:cubicBezTo>
                  <a:pt x="4549" y="677838"/>
                  <a:pt x="-594" y="705021"/>
                  <a:pt x="13647" y="723331"/>
                </a:cubicBezTo>
                <a:cubicBezTo>
                  <a:pt x="33787" y="749226"/>
                  <a:pt x="66192" y="763251"/>
                  <a:pt x="95534" y="777922"/>
                </a:cubicBezTo>
                <a:cubicBezTo>
                  <a:pt x="113731" y="787021"/>
                  <a:pt x="131235" y="797662"/>
                  <a:pt x="150125" y="805218"/>
                </a:cubicBezTo>
                <a:cubicBezTo>
                  <a:pt x="176839" y="815904"/>
                  <a:pt x="206278" y="819646"/>
                  <a:pt x="232012" y="832513"/>
                </a:cubicBezTo>
                <a:cubicBezTo>
                  <a:pt x="250209" y="841612"/>
                  <a:pt x="266779" y="855234"/>
                  <a:pt x="286603" y="859809"/>
                </a:cubicBezTo>
                <a:cubicBezTo>
                  <a:pt x="326743" y="869072"/>
                  <a:pt x="368652" y="867631"/>
                  <a:pt x="409433" y="873457"/>
                </a:cubicBezTo>
                <a:cubicBezTo>
                  <a:pt x="467078" y="881692"/>
                  <a:pt x="470984" y="884875"/>
                  <a:pt x="518615" y="900752"/>
                </a:cubicBezTo>
                <a:cubicBezTo>
                  <a:pt x="600501" y="891654"/>
                  <a:pt x="684787" y="895135"/>
                  <a:pt x="764274" y="873457"/>
                </a:cubicBezTo>
                <a:cubicBezTo>
                  <a:pt x="789102" y="866686"/>
                  <a:pt x="794037" y="825636"/>
                  <a:pt x="818865" y="818865"/>
                </a:cubicBezTo>
                <a:cubicBezTo>
                  <a:pt x="852955" y="809568"/>
                  <a:pt x="929847" y="839637"/>
                  <a:pt x="968991" y="846161"/>
                </a:cubicBezTo>
                <a:cubicBezTo>
                  <a:pt x="1026946" y="855820"/>
                  <a:pt x="1162084" y="868200"/>
                  <a:pt x="1214650" y="873457"/>
                </a:cubicBezTo>
                <a:cubicBezTo>
                  <a:pt x="1342029" y="868908"/>
                  <a:pt x="1469793" y="870694"/>
                  <a:pt x="1596788" y="859809"/>
                </a:cubicBezTo>
                <a:cubicBezTo>
                  <a:pt x="1629786" y="856981"/>
                  <a:pt x="1659707" y="838269"/>
                  <a:pt x="1692322" y="832513"/>
                </a:cubicBezTo>
                <a:cubicBezTo>
                  <a:pt x="1786494" y="815894"/>
                  <a:pt x="2070719" y="807346"/>
                  <a:pt x="2115403" y="805218"/>
                </a:cubicBezTo>
                <a:cubicBezTo>
                  <a:pt x="2205383" y="785222"/>
                  <a:pt x="2320582" y="764043"/>
                  <a:pt x="2402006" y="723331"/>
                </a:cubicBezTo>
                <a:cubicBezTo>
                  <a:pt x="2429301" y="709683"/>
                  <a:pt x="2456110" y="695016"/>
                  <a:pt x="2483892" y="682388"/>
                </a:cubicBezTo>
                <a:cubicBezTo>
                  <a:pt x="2506195" y="672250"/>
                  <a:pt x="2530715" y="666990"/>
                  <a:pt x="2552131" y="655092"/>
                </a:cubicBezTo>
                <a:cubicBezTo>
                  <a:pt x="2757853" y="540802"/>
                  <a:pt x="2435717" y="692828"/>
                  <a:pt x="2674961" y="573206"/>
                </a:cubicBezTo>
                <a:cubicBezTo>
                  <a:pt x="2868585" y="476394"/>
                  <a:pt x="2654174" y="591340"/>
                  <a:pt x="2784143" y="532263"/>
                </a:cubicBezTo>
                <a:cubicBezTo>
                  <a:pt x="2951960" y="455982"/>
                  <a:pt x="2838542" y="495931"/>
                  <a:pt x="2934268" y="464024"/>
                </a:cubicBezTo>
                <a:cubicBezTo>
                  <a:pt x="2991973" y="406319"/>
                  <a:pt x="3037702" y="391294"/>
                  <a:pt x="2961564" y="286603"/>
                </a:cubicBezTo>
                <a:cubicBezTo>
                  <a:pt x="2953055" y="274903"/>
                  <a:pt x="2848154" y="252251"/>
                  <a:pt x="2825086" y="245660"/>
                </a:cubicBezTo>
                <a:cubicBezTo>
                  <a:pt x="2811254" y="241708"/>
                  <a:pt x="2798099" y="235501"/>
                  <a:pt x="2784143" y="232012"/>
                </a:cubicBezTo>
                <a:cubicBezTo>
                  <a:pt x="2761639" y="226386"/>
                  <a:pt x="2738548" y="223396"/>
                  <a:pt x="2715904" y="218364"/>
                </a:cubicBezTo>
                <a:cubicBezTo>
                  <a:pt x="2697594" y="214295"/>
                  <a:pt x="2679815" y="207800"/>
                  <a:pt x="2661313" y="204716"/>
                </a:cubicBezTo>
                <a:cubicBezTo>
                  <a:pt x="2625135" y="198686"/>
                  <a:pt x="2588440" y="196255"/>
                  <a:pt x="2552131" y="191068"/>
                </a:cubicBezTo>
                <a:cubicBezTo>
                  <a:pt x="2524737" y="187155"/>
                  <a:pt x="2497594" y="181629"/>
                  <a:pt x="2470244" y="177421"/>
                </a:cubicBezTo>
                <a:cubicBezTo>
                  <a:pt x="2438450" y="172530"/>
                  <a:pt x="2406440" y="169061"/>
                  <a:pt x="2374710" y="163773"/>
                </a:cubicBezTo>
                <a:cubicBezTo>
                  <a:pt x="2308918" y="152808"/>
                  <a:pt x="2282298" y="140937"/>
                  <a:pt x="2210937" y="136477"/>
                </a:cubicBezTo>
                <a:cubicBezTo>
                  <a:pt x="2097336" y="129377"/>
                  <a:pt x="1983474" y="127379"/>
                  <a:pt x="1869743" y="122830"/>
                </a:cubicBezTo>
                <a:cubicBezTo>
                  <a:pt x="1720596" y="85542"/>
                  <a:pt x="1797846" y="99677"/>
                  <a:pt x="1637731" y="81886"/>
                </a:cubicBezTo>
                <a:cubicBezTo>
                  <a:pt x="1469528" y="25820"/>
                  <a:pt x="1584616" y="54591"/>
                  <a:pt x="1282889" y="54591"/>
                </a:cubicBezTo>
              </a:path>
            </a:pathLst>
          </a:cu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3799784"/>
            <a:ext cx="7772400" cy="9253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4400" smtClean="0"/>
              <a:t>I do too!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579866"/>
              </p:ext>
            </p:extLst>
          </p:nvPr>
        </p:nvGraphicFramePr>
        <p:xfrm>
          <a:off x="683568" y="4725144"/>
          <a:ext cx="82089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4104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?</a:t>
                      </a:r>
                      <a:endParaRPr lang="en-US" sz="2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agree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disagree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1475656" y="4706976"/>
            <a:ext cx="3001601" cy="594232"/>
          </a:xfrm>
          <a:custGeom>
            <a:avLst/>
            <a:gdLst>
              <a:gd name="connsiteX0" fmla="*/ 1364776 w 3001601"/>
              <a:gd name="connsiteY0" fmla="*/ 0 h 900752"/>
              <a:gd name="connsiteX1" fmla="*/ 1091821 w 3001601"/>
              <a:gd name="connsiteY1" fmla="*/ 68239 h 900752"/>
              <a:gd name="connsiteX2" fmla="*/ 982639 w 3001601"/>
              <a:gd name="connsiteY2" fmla="*/ 122830 h 900752"/>
              <a:gd name="connsiteX3" fmla="*/ 791570 w 3001601"/>
              <a:gd name="connsiteY3" fmla="*/ 191068 h 900752"/>
              <a:gd name="connsiteX4" fmla="*/ 668740 w 3001601"/>
              <a:gd name="connsiteY4" fmla="*/ 218364 h 900752"/>
              <a:gd name="connsiteX5" fmla="*/ 559558 w 3001601"/>
              <a:gd name="connsiteY5" fmla="*/ 259307 h 900752"/>
              <a:gd name="connsiteX6" fmla="*/ 464024 w 3001601"/>
              <a:gd name="connsiteY6" fmla="*/ 272955 h 900752"/>
              <a:gd name="connsiteX7" fmla="*/ 382137 w 3001601"/>
              <a:gd name="connsiteY7" fmla="*/ 286603 h 900752"/>
              <a:gd name="connsiteX8" fmla="*/ 259307 w 3001601"/>
              <a:gd name="connsiteY8" fmla="*/ 327546 h 900752"/>
              <a:gd name="connsiteX9" fmla="*/ 218364 w 3001601"/>
              <a:gd name="connsiteY9" fmla="*/ 341194 h 900752"/>
              <a:gd name="connsiteX10" fmla="*/ 136477 w 3001601"/>
              <a:gd name="connsiteY10" fmla="*/ 354842 h 900752"/>
              <a:gd name="connsiteX11" fmla="*/ 81886 w 3001601"/>
              <a:gd name="connsiteY11" fmla="*/ 409433 h 900752"/>
              <a:gd name="connsiteX12" fmla="*/ 68239 w 3001601"/>
              <a:gd name="connsiteY12" fmla="*/ 450376 h 900752"/>
              <a:gd name="connsiteX13" fmla="*/ 40943 w 3001601"/>
              <a:gd name="connsiteY13" fmla="*/ 491319 h 900752"/>
              <a:gd name="connsiteX14" fmla="*/ 13647 w 3001601"/>
              <a:gd name="connsiteY14" fmla="*/ 614149 h 900752"/>
              <a:gd name="connsiteX15" fmla="*/ 0 w 3001601"/>
              <a:gd name="connsiteY15" fmla="*/ 655092 h 900752"/>
              <a:gd name="connsiteX16" fmla="*/ 13647 w 3001601"/>
              <a:gd name="connsiteY16" fmla="*/ 723331 h 900752"/>
              <a:gd name="connsiteX17" fmla="*/ 95534 w 3001601"/>
              <a:gd name="connsiteY17" fmla="*/ 777922 h 900752"/>
              <a:gd name="connsiteX18" fmla="*/ 150125 w 3001601"/>
              <a:gd name="connsiteY18" fmla="*/ 805218 h 900752"/>
              <a:gd name="connsiteX19" fmla="*/ 232012 w 3001601"/>
              <a:gd name="connsiteY19" fmla="*/ 832513 h 900752"/>
              <a:gd name="connsiteX20" fmla="*/ 286603 w 3001601"/>
              <a:gd name="connsiteY20" fmla="*/ 859809 h 900752"/>
              <a:gd name="connsiteX21" fmla="*/ 409433 w 3001601"/>
              <a:gd name="connsiteY21" fmla="*/ 873457 h 900752"/>
              <a:gd name="connsiteX22" fmla="*/ 518615 w 3001601"/>
              <a:gd name="connsiteY22" fmla="*/ 900752 h 900752"/>
              <a:gd name="connsiteX23" fmla="*/ 764274 w 3001601"/>
              <a:gd name="connsiteY23" fmla="*/ 873457 h 900752"/>
              <a:gd name="connsiteX24" fmla="*/ 818865 w 3001601"/>
              <a:gd name="connsiteY24" fmla="*/ 818865 h 900752"/>
              <a:gd name="connsiteX25" fmla="*/ 968991 w 3001601"/>
              <a:gd name="connsiteY25" fmla="*/ 846161 h 900752"/>
              <a:gd name="connsiteX26" fmla="*/ 1214650 w 3001601"/>
              <a:gd name="connsiteY26" fmla="*/ 873457 h 900752"/>
              <a:gd name="connsiteX27" fmla="*/ 1596788 w 3001601"/>
              <a:gd name="connsiteY27" fmla="*/ 859809 h 900752"/>
              <a:gd name="connsiteX28" fmla="*/ 1692322 w 3001601"/>
              <a:gd name="connsiteY28" fmla="*/ 832513 h 900752"/>
              <a:gd name="connsiteX29" fmla="*/ 2115403 w 3001601"/>
              <a:gd name="connsiteY29" fmla="*/ 805218 h 900752"/>
              <a:gd name="connsiteX30" fmla="*/ 2402006 w 3001601"/>
              <a:gd name="connsiteY30" fmla="*/ 723331 h 900752"/>
              <a:gd name="connsiteX31" fmla="*/ 2483892 w 3001601"/>
              <a:gd name="connsiteY31" fmla="*/ 682388 h 900752"/>
              <a:gd name="connsiteX32" fmla="*/ 2552131 w 3001601"/>
              <a:gd name="connsiteY32" fmla="*/ 655092 h 900752"/>
              <a:gd name="connsiteX33" fmla="*/ 2674961 w 3001601"/>
              <a:gd name="connsiteY33" fmla="*/ 573206 h 900752"/>
              <a:gd name="connsiteX34" fmla="*/ 2784143 w 3001601"/>
              <a:gd name="connsiteY34" fmla="*/ 532263 h 900752"/>
              <a:gd name="connsiteX35" fmla="*/ 2934268 w 3001601"/>
              <a:gd name="connsiteY35" fmla="*/ 464024 h 900752"/>
              <a:gd name="connsiteX36" fmla="*/ 2961564 w 3001601"/>
              <a:gd name="connsiteY36" fmla="*/ 286603 h 900752"/>
              <a:gd name="connsiteX37" fmla="*/ 2825086 w 3001601"/>
              <a:gd name="connsiteY37" fmla="*/ 245660 h 900752"/>
              <a:gd name="connsiteX38" fmla="*/ 2784143 w 3001601"/>
              <a:gd name="connsiteY38" fmla="*/ 232012 h 900752"/>
              <a:gd name="connsiteX39" fmla="*/ 2715904 w 3001601"/>
              <a:gd name="connsiteY39" fmla="*/ 218364 h 900752"/>
              <a:gd name="connsiteX40" fmla="*/ 2661313 w 3001601"/>
              <a:gd name="connsiteY40" fmla="*/ 204716 h 900752"/>
              <a:gd name="connsiteX41" fmla="*/ 2552131 w 3001601"/>
              <a:gd name="connsiteY41" fmla="*/ 191068 h 900752"/>
              <a:gd name="connsiteX42" fmla="*/ 2470244 w 3001601"/>
              <a:gd name="connsiteY42" fmla="*/ 177421 h 900752"/>
              <a:gd name="connsiteX43" fmla="*/ 2374710 w 3001601"/>
              <a:gd name="connsiteY43" fmla="*/ 163773 h 900752"/>
              <a:gd name="connsiteX44" fmla="*/ 2210937 w 3001601"/>
              <a:gd name="connsiteY44" fmla="*/ 136477 h 900752"/>
              <a:gd name="connsiteX45" fmla="*/ 1869743 w 3001601"/>
              <a:gd name="connsiteY45" fmla="*/ 122830 h 900752"/>
              <a:gd name="connsiteX46" fmla="*/ 1637731 w 3001601"/>
              <a:gd name="connsiteY46" fmla="*/ 81886 h 900752"/>
              <a:gd name="connsiteX47" fmla="*/ 1282889 w 3001601"/>
              <a:gd name="connsiteY47" fmla="*/ 54591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01601" h="900752">
                <a:moveTo>
                  <a:pt x="1364776" y="0"/>
                </a:moveTo>
                <a:cubicBezTo>
                  <a:pt x="1273791" y="22746"/>
                  <a:pt x="1181107" y="39540"/>
                  <a:pt x="1091821" y="68239"/>
                </a:cubicBezTo>
                <a:cubicBezTo>
                  <a:pt x="1053083" y="80690"/>
                  <a:pt x="1019917" y="106521"/>
                  <a:pt x="982639" y="122830"/>
                </a:cubicBezTo>
                <a:cubicBezTo>
                  <a:pt x="958928" y="133204"/>
                  <a:pt x="827121" y="181588"/>
                  <a:pt x="791570" y="191068"/>
                </a:cubicBezTo>
                <a:cubicBezTo>
                  <a:pt x="751044" y="201875"/>
                  <a:pt x="708978" y="206529"/>
                  <a:pt x="668740" y="218364"/>
                </a:cubicBezTo>
                <a:cubicBezTo>
                  <a:pt x="631451" y="229331"/>
                  <a:pt x="597114" y="249292"/>
                  <a:pt x="559558" y="259307"/>
                </a:cubicBezTo>
                <a:cubicBezTo>
                  <a:pt x="528476" y="267595"/>
                  <a:pt x="495818" y="268064"/>
                  <a:pt x="464024" y="272955"/>
                </a:cubicBezTo>
                <a:cubicBezTo>
                  <a:pt x="436674" y="277163"/>
                  <a:pt x="408875" y="279473"/>
                  <a:pt x="382137" y="286603"/>
                </a:cubicBezTo>
                <a:cubicBezTo>
                  <a:pt x="340436" y="297723"/>
                  <a:pt x="300250" y="313898"/>
                  <a:pt x="259307" y="327546"/>
                </a:cubicBezTo>
                <a:cubicBezTo>
                  <a:pt x="245659" y="332095"/>
                  <a:pt x="232554" y="338829"/>
                  <a:pt x="218364" y="341194"/>
                </a:cubicBezTo>
                <a:lnTo>
                  <a:pt x="136477" y="354842"/>
                </a:lnTo>
                <a:cubicBezTo>
                  <a:pt x="118280" y="373039"/>
                  <a:pt x="96844" y="388492"/>
                  <a:pt x="81886" y="409433"/>
                </a:cubicBezTo>
                <a:cubicBezTo>
                  <a:pt x="73524" y="421139"/>
                  <a:pt x="74673" y="437509"/>
                  <a:pt x="68239" y="450376"/>
                </a:cubicBezTo>
                <a:cubicBezTo>
                  <a:pt x="60904" y="465047"/>
                  <a:pt x="50042" y="477671"/>
                  <a:pt x="40943" y="491319"/>
                </a:cubicBezTo>
                <a:cubicBezTo>
                  <a:pt x="31560" y="538231"/>
                  <a:pt x="26498" y="569171"/>
                  <a:pt x="13647" y="614149"/>
                </a:cubicBezTo>
                <a:cubicBezTo>
                  <a:pt x="9695" y="627981"/>
                  <a:pt x="4549" y="641444"/>
                  <a:pt x="0" y="655092"/>
                </a:cubicBezTo>
                <a:cubicBezTo>
                  <a:pt x="4549" y="677838"/>
                  <a:pt x="-594" y="705021"/>
                  <a:pt x="13647" y="723331"/>
                </a:cubicBezTo>
                <a:cubicBezTo>
                  <a:pt x="33787" y="749226"/>
                  <a:pt x="66192" y="763251"/>
                  <a:pt x="95534" y="777922"/>
                </a:cubicBezTo>
                <a:cubicBezTo>
                  <a:pt x="113731" y="787021"/>
                  <a:pt x="131235" y="797662"/>
                  <a:pt x="150125" y="805218"/>
                </a:cubicBezTo>
                <a:cubicBezTo>
                  <a:pt x="176839" y="815904"/>
                  <a:pt x="206278" y="819646"/>
                  <a:pt x="232012" y="832513"/>
                </a:cubicBezTo>
                <a:cubicBezTo>
                  <a:pt x="250209" y="841612"/>
                  <a:pt x="266779" y="855234"/>
                  <a:pt x="286603" y="859809"/>
                </a:cubicBezTo>
                <a:cubicBezTo>
                  <a:pt x="326743" y="869072"/>
                  <a:pt x="368652" y="867631"/>
                  <a:pt x="409433" y="873457"/>
                </a:cubicBezTo>
                <a:cubicBezTo>
                  <a:pt x="467078" y="881692"/>
                  <a:pt x="470984" y="884875"/>
                  <a:pt x="518615" y="900752"/>
                </a:cubicBezTo>
                <a:cubicBezTo>
                  <a:pt x="600501" y="891654"/>
                  <a:pt x="684787" y="895135"/>
                  <a:pt x="764274" y="873457"/>
                </a:cubicBezTo>
                <a:cubicBezTo>
                  <a:pt x="789102" y="866686"/>
                  <a:pt x="794037" y="825636"/>
                  <a:pt x="818865" y="818865"/>
                </a:cubicBezTo>
                <a:cubicBezTo>
                  <a:pt x="852955" y="809568"/>
                  <a:pt x="929847" y="839637"/>
                  <a:pt x="968991" y="846161"/>
                </a:cubicBezTo>
                <a:cubicBezTo>
                  <a:pt x="1026946" y="855820"/>
                  <a:pt x="1162084" y="868200"/>
                  <a:pt x="1214650" y="873457"/>
                </a:cubicBezTo>
                <a:cubicBezTo>
                  <a:pt x="1342029" y="868908"/>
                  <a:pt x="1469793" y="870694"/>
                  <a:pt x="1596788" y="859809"/>
                </a:cubicBezTo>
                <a:cubicBezTo>
                  <a:pt x="1629786" y="856981"/>
                  <a:pt x="1659707" y="838269"/>
                  <a:pt x="1692322" y="832513"/>
                </a:cubicBezTo>
                <a:cubicBezTo>
                  <a:pt x="1786494" y="815894"/>
                  <a:pt x="2070719" y="807346"/>
                  <a:pt x="2115403" y="805218"/>
                </a:cubicBezTo>
                <a:cubicBezTo>
                  <a:pt x="2205383" y="785222"/>
                  <a:pt x="2320582" y="764043"/>
                  <a:pt x="2402006" y="723331"/>
                </a:cubicBezTo>
                <a:cubicBezTo>
                  <a:pt x="2429301" y="709683"/>
                  <a:pt x="2456110" y="695016"/>
                  <a:pt x="2483892" y="682388"/>
                </a:cubicBezTo>
                <a:cubicBezTo>
                  <a:pt x="2506195" y="672250"/>
                  <a:pt x="2530715" y="666990"/>
                  <a:pt x="2552131" y="655092"/>
                </a:cubicBezTo>
                <a:cubicBezTo>
                  <a:pt x="2757853" y="540802"/>
                  <a:pt x="2435717" y="692828"/>
                  <a:pt x="2674961" y="573206"/>
                </a:cubicBezTo>
                <a:cubicBezTo>
                  <a:pt x="2868585" y="476394"/>
                  <a:pt x="2654174" y="591340"/>
                  <a:pt x="2784143" y="532263"/>
                </a:cubicBezTo>
                <a:cubicBezTo>
                  <a:pt x="2951960" y="455982"/>
                  <a:pt x="2838542" y="495931"/>
                  <a:pt x="2934268" y="464024"/>
                </a:cubicBezTo>
                <a:cubicBezTo>
                  <a:pt x="2991973" y="406319"/>
                  <a:pt x="3037702" y="391294"/>
                  <a:pt x="2961564" y="286603"/>
                </a:cubicBezTo>
                <a:cubicBezTo>
                  <a:pt x="2953055" y="274903"/>
                  <a:pt x="2848154" y="252251"/>
                  <a:pt x="2825086" y="245660"/>
                </a:cubicBezTo>
                <a:cubicBezTo>
                  <a:pt x="2811254" y="241708"/>
                  <a:pt x="2798099" y="235501"/>
                  <a:pt x="2784143" y="232012"/>
                </a:cubicBezTo>
                <a:cubicBezTo>
                  <a:pt x="2761639" y="226386"/>
                  <a:pt x="2738548" y="223396"/>
                  <a:pt x="2715904" y="218364"/>
                </a:cubicBezTo>
                <a:cubicBezTo>
                  <a:pt x="2697594" y="214295"/>
                  <a:pt x="2679815" y="207800"/>
                  <a:pt x="2661313" y="204716"/>
                </a:cubicBezTo>
                <a:cubicBezTo>
                  <a:pt x="2625135" y="198686"/>
                  <a:pt x="2588440" y="196255"/>
                  <a:pt x="2552131" y="191068"/>
                </a:cubicBezTo>
                <a:cubicBezTo>
                  <a:pt x="2524737" y="187155"/>
                  <a:pt x="2497594" y="181629"/>
                  <a:pt x="2470244" y="177421"/>
                </a:cubicBezTo>
                <a:cubicBezTo>
                  <a:pt x="2438450" y="172530"/>
                  <a:pt x="2406440" y="169061"/>
                  <a:pt x="2374710" y="163773"/>
                </a:cubicBezTo>
                <a:cubicBezTo>
                  <a:pt x="2308918" y="152808"/>
                  <a:pt x="2282298" y="140937"/>
                  <a:pt x="2210937" y="136477"/>
                </a:cubicBezTo>
                <a:cubicBezTo>
                  <a:pt x="2097336" y="129377"/>
                  <a:pt x="1983474" y="127379"/>
                  <a:pt x="1869743" y="122830"/>
                </a:cubicBezTo>
                <a:cubicBezTo>
                  <a:pt x="1720596" y="85542"/>
                  <a:pt x="1797846" y="99677"/>
                  <a:pt x="1637731" y="81886"/>
                </a:cubicBezTo>
                <a:cubicBezTo>
                  <a:pt x="1469528" y="25820"/>
                  <a:pt x="1584616" y="54591"/>
                  <a:pt x="1282889" y="54591"/>
                </a:cubicBezTo>
              </a:path>
            </a:pathLst>
          </a:cu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0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482136" cy="925360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sz="4400" smtClean="0"/>
              <a:t>5. Selena loves listening to Justin Bieber.</a:t>
            </a:r>
            <a:endParaRPr lang="en-US" sz="4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093579"/>
              </p:ext>
            </p:extLst>
          </p:nvPr>
        </p:nvGraphicFramePr>
        <p:xfrm>
          <a:off x="683568" y="2708920"/>
          <a:ext cx="82089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4104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?</a:t>
                      </a:r>
                      <a:endParaRPr lang="en-US" sz="2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affirmative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negative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1475656" y="2564904"/>
            <a:ext cx="3001601" cy="720080"/>
          </a:xfrm>
          <a:custGeom>
            <a:avLst/>
            <a:gdLst>
              <a:gd name="connsiteX0" fmla="*/ 1364776 w 3001601"/>
              <a:gd name="connsiteY0" fmla="*/ 0 h 900752"/>
              <a:gd name="connsiteX1" fmla="*/ 1091821 w 3001601"/>
              <a:gd name="connsiteY1" fmla="*/ 68239 h 900752"/>
              <a:gd name="connsiteX2" fmla="*/ 982639 w 3001601"/>
              <a:gd name="connsiteY2" fmla="*/ 122830 h 900752"/>
              <a:gd name="connsiteX3" fmla="*/ 791570 w 3001601"/>
              <a:gd name="connsiteY3" fmla="*/ 191068 h 900752"/>
              <a:gd name="connsiteX4" fmla="*/ 668740 w 3001601"/>
              <a:gd name="connsiteY4" fmla="*/ 218364 h 900752"/>
              <a:gd name="connsiteX5" fmla="*/ 559558 w 3001601"/>
              <a:gd name="connsiteY5" fmla="*/ 259307 h 900752"/>
              <a:gd name="connsiteX6" fmla="*/ 464024 w 3001601"/>
              <a:gd name="connsiteY6" fmla="*/ 272955 h 900752"/>
              <a:gd name="connsiteX7" fmla="*/ 382137 w 3001601"/>
              <a:gd name="connsiteY7" fmla="*/ 286603 h 900752"/>
              <a:gd name="connsiteX8" fmla="*/ 259307 w 3001601"/>
              <a:gd name="connsiteY8" fmla="*/ 327546 h 900752"/>
              <a:gd name="connsiteX9" fmla="*/ 218364 w 3001601"/>
              <a:gd name="connsiteY9" fmla="*/ 341194 h 900752"/>
              <a:gd name="connsiteX10" fmla="*/ 136477 w 3001601"/>
              <a:gd name="connsiteY10" fmla="*/ 354842 h 900752"/>
              <a:gd name="connsiteX11" fmla="*/ 81886 w 3001601"/>
              <a:gd name="connsiteY11" fmla="*/ 409433 h 900752"/>
              <a:gd name="connsiteX12" fmla="*/ 68239 w 3001601"/>
              <a:gd name="connsiteY12" fmla="*/ 450376 h 900752"/>
              <a:gd name="connsiteX13" fmla="*/ 40943 w 3001601"/>
              <a:gd name="connsiteY13" fmla="*/ 491319 h 900752"/>
              <a:gd name="connsiteX14" fmla="*/ 13647 w 3001601"/>
              <a:gd name="connsiteY14" fmla="*/ 614149 h 900752"/>
              <a:gd name="connsiteX15" fmla="*/ 0 w 3001601"/>
              <a:gd name="connsiteY15" fmla="*/ 655092 h 900752"/>
              <a:gd name="connsiteX16" fmla="*/ 13647 w 3001601"/>
              <a:gd name="connsiteY16" fmla="*/ 723331 h 900752"/>
              <a:gd name="connsiteX17" fmla="*/ 95534 w 3001601"/>
              <a:gd name="connsiteY17" fmla="*/ 777922 h 900752"/>
              <a:gd name="connsiteX18" fmla="*/ 150125 w 3001601"/>
              <a:gd name="connsiteY18" fmla="*/ 805218 h 900752"/>
              <a:gd name="connsiteX19" fmla="*/ 232012 w 3001601"/>
              <a:gd name="connsiteY19" fmla="*/ 832513 h 900752"/>
              <a:gd name="connsiteX20" fmla="*/ 286603 w 3001601"/>
              <a:gd name="connsiteY20" fmla="*/ 859809 h 900752"/>
              <a:gd name="connsiteX21" fmla="*/ 409433 w 3001601"/>
              <a:gd name="connsiteY21" fmla="*/ 873457 h 900752"/>
              <a:gd name="connsiteX22" fmla="*/ 518615 w 3001601"/>
              <a:gd name="connsiteY22" fmla="*/ 900752 h 900752"/>
              <a:gd name="connsiteX23" fmla="*/ 764274 w 3001601"/>
              <a:gd name="connsiteY23" fmla="*/ 873457 h 900752"/>
              <a:gd name="connsiteX24" fmla="*/ 818865 w 3001601"/>
              <a:gd name="connsiteY24" fmla="*/ 818865 h 900752"/>
              <a:gd name="connsiteX25" fmla="*/ 968991 w 3001601"/>
              <a:gd name="connsiteY25" fmla="*/ 846161 h 900752"/>
              <a:gd name="connsiteX26" fmla="*/ 1214650 w 3001601"/>
              <a:gd name="connsiteY26" fmla="*/ 873457 h 900752"/>
              <a:gd name="connsiteX27" fmla="*/ 1596788 w 3001601"/>
              <a:gd name="connsiteY27" fmla="*/ 859809 h 900752"/>
              <a:gd name="connsiteX28" fmla="*/ 1692322 w 3001601"/>
              <a:gd name="connsiteY28" fmla="*/ 832513 h 900752"/>
              <a:gd name="connsiteX29" fmla="*/ 2115403 w 3001601"/>
              <a:gd name="connsiteY29" fmla="*/ 805218 h 900752"/>
              <a:gd name="connsiteX30" fmla="*/ 2402006 w 3001601"/>
              <a:gd name="connsiteY30" fmla="*/ 723331 h 900752"/>
              <a:gd name="connsiteX31" fmla="*/ 2483892 w 3001601"/>
              <a:gd name="connsiteY31" fmla="*/ 682388 h 900752"/>
              <a:gd name="connsiteX32" fmla="*/ 2552131 w 3001601"/>
              <a:gd name="connsiteY32" fmla="*/ 655092 h 900752"/>
              <a:gd name="connsiteX33" fmla="*/ 2674961 w 3001601"/>
              <a:gd name="connsiteY33" fmla="*/ 573206 h 900752"/>
              <a:gd name="connsiteX34" fmla="*/ 2784143 w 3001601"/>
              <a:gd name="connsiteY34" fmla="*/ 532263 h 900752"/>
              <a:gd name="connsiteX35" fmla="*/ 2934268 w 3001601"/>
              <a:gd name="connsiteY35" fmla="*/ 464024 h 900752"/>
              <a:gd name="connsiteX36" fmla="*/ 2961564 w 3001601"/>
              <a:gd name="connsiteY36" fmla="*/ 286603 h 900752"/>
              <a:gd name="connsiteX37" fmla="*/ 2825086 w 3001601"/>
              <a:gd name="connsiteY37" fmla="*/ 245660 h 900752"/>
              <a:gd name="connsiteX38" fmla="*/ 2784143 w 3001601"/>
              <a:gd name="connsiteY38" fmla="*/ 232012 h 900752"/>
              <a:gd name="connsiteX39" fmla="*/ 2715904 w 3001601"/>
              <a:gd name="connsiteY39" fmla="*/ 218364 h 900752"/>
              <a:gd name="connsiteX40" fmla="*/ 2661313 w 3001601"/>
              <a:gd name="connsiteY40" fmla="*/ 204716 h 900752"/>
              <a:gd name="connsiteX41" fmla="*/ 2552131 w 3001601"/>
              <a:gd name="connsiteY41" fmla="*/ 191068 h 900752"/>
              <a:gd name="connsiteX42" fmla="*/ 2470244 w 3001601"/>
              <a:gd name="connsiteY42" fmla="*/ 177421 h 900752"/>
              <a:gd name="connsiteX43" fmla="*/ 2374710 w 3001601"/>
              <a:gd name="connsiteY43" fmla="*/ 163773 h 900752"/>
              <a:gd name="connsiteX44" fmla="*/ 2210937 w 3001601"/>
              <a:gd name="connsiteY44" fmla="*/ 136477 h 900752"/>
              <a:gd name="connsiteX45" fmla="*/ 1869743 w 3001601"/>
              <a:gd name="connsiteY45" fmla="*/ 122830 h 900752"/>
              <a:gd name="connsiteX46" fmla="*/ 1637731 w 3001601"/>
              <a:gd name="connsiteY46" fmla="*/ 81886 h 900752"/>
              <a:gd name="connsiteX47" fmla="*/ 1282889 w 3001601"/>
              <a:gd name="connsiteY47" fmla="*/ 54591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01601" h="900752">
                <a:moveTo>
                  <a:pt x="1364776" y="0"/>
                </a:moveTo>
                <a:cubicBezTo>
                  <a:pt x="1273791" y="22746"/>
                  <a:pt x="1181107" y="39540"/>
                  <a:pt x="1091821" y="68239"/>
                </a:cubicBezTo>
                <a:cubicBezTo>
                  <a:pt x="1053083" y="80690"/>
                  <a:pt x="1019917" y="106521"/>
                  <a:pt x="982639" y="122830"/>
                </a:cubicBezTo>
                <a:cubicBezTo>
                  <a:pt x="958928" y="133204"/>
                  <a:pt x="827121" y="181588"/>
                  <a:pt x="791570" y="191068"/>
                </a:cubicBezTo>
                <a:cubicBezTo>
                  <a:pt x="751044" y="201875"/>
                  <a:pt x="708978" y="206529"/>
                  <a:pt x="668740" y="218364"/>
                </a:cubicBezTo>
                <a:cubicBezTo>
                  <a:pt x="631451" y="229331"/>
                  <a:pt x="597114" y="249292"/>
                  <a:pt x="559558" y="259307"/>
                </a:cubicBezTo>
                <a:cubicBezTo>
                  <a:pt x="528476" y="267595"/>
                  <a:pt x="495818" y="268064"/>
                  <a:pt x="464024" y="272955"/>
                </a:cubicBezTo>
                <a:cubicBezTo>
                  <a:pt x="436674" y="277163"/>
                  <a:pt x="408875" y="279473"/>
                  <a:pt x="382137" y="286603"/>
                </a:cubicBezTo>
                <a:cubicBezTo>
                  <a:pt x="340436" y="297723"/>
                  <a:pt x="300250" y="313898"/>
                  <a:pt x="259307" y="327546"/>
                </a:cubicBezTo>
                <a:cubicBezTo>
                  <a:pt x="245659" y="332095"/>
                  <a:pt x="232554" y="338829"/>
                  <a:pt x="218364" y="341194"/>
                </a:cubicBezTo>
                <a:lnTo>
                  <a:pt x="136477" y="354842"/>
                </a:lnTo>
                <a:cubicBezTo>
                  <a:pt x="118280" y="373039"/>
                  <a:pt x="96844" y="388492"/>
                  <a:pt x="81886" y="409433"/>
                </a:cubicBezTo>
                <a:cubicBezTo>
                  <a:pt x="73524" y="421139"/>
                  <a:pt x="74673" y="437509"/>
                  <a:pt x="68239" y="450376"/>
                </a:cubicBezTo>
                <a:cubicBezTo>
                  <a:pt x="60904" y="465047"/>
                  <a:pt x="50042" y="477671"/>
                  <a:pt x="40943" y="491319"/>
                </a:cubicBezTo>
                <a:cubicBezTo>
                  <a:pt x="31560" y="538231"/>
                  <a:pt x="26498" y="569171"/>
                  <a:pt x="13647" y="614149"/>
                </a:cubicBezTo>
                <a:cubicBezTo>
                  <a:pt x="9695" y="627981"/>
                  <a:pt x="4549" y="641444"/>
                  <a:pt x="0" y="655092"/>
                </a:cubicBezTo>
                <a:cubicBezTo>
                  <a:pt x="4549" y="677838"/>
                  <a:pt x="-594" y="705021"/>
                  <a:pt x="13647" y="723331"/>
                </a:cubicBezTo>
                <a:cubicBezTo>
                  <a:pt x="33787" y="749226"/>
                  <a:pt x="66192" y="763251"/>
                  <a:pt x="95534" y="777922"/>
                </a:cubicBezTo>
                <a:cubicBezTo>
                  <a:pt x="113731" y="787021"/>
                  <a:pt x="131235" y="797662"/>
                  <a:pt x="150125" y="805218"/>
                </a:cubicBezTo>
                <a:cubicBezTo>
                  <a:pt x="176839" y="815904"/>
                  <a:pt x="206278" y="819646"/>
                  <a:pt x="232012" y="832513"/>
                </a:cubicBezTo>
                <a:cubicBezTo>
                  <a:pt x="250209" y="841612"/>
                  <a:pt x="266779" y="855234"/>
                  <a:pt x="286603" y="859809"/>
                </a:cubicBezTo>
                <a:cubicBezTo>
                  <a:pt x="326743" y="869072"/>
                  <a:pt x="368652" y="867631"/>
                  <a:pt x="409433" y="873457"/>
                </a:cubicBezTo>
                <a:cubicBezTo>
                  <a:pt x="467078" y="881692"/>
                  <a:pt x="470984" y="884875"/>
                  <a:pt x="518615" y="900752"/>
                </a:cubicBezTo>
                <a:cubicBezTo>
                  <a:pt x="600501" y="891654"/>
                  <a:pt x="684787" y="895135"/>
                  <a:pt x="764274" y="873457"/>
                </a:cubicBezTo>
                <a:cubicBezTo>
                  <a:pt x="789102" y="866686"/>
                  <a:pt x="794037" y="825636"/>
                  <a:pt x="818865" y="818865"/>
                </a:cubicBezTo>
                <a:cubicBezTo>
                  <a:pt x="852955" y="809568"/>
                  <a:pt x="929847" y="839637"/>
                  <a:pt x="968991" y="846161"/>
                </a:cubicBezTo>
                <a:cubicBezTo>
                  <a:pt x="1026946" y="855820"/>
                  <a:pt x="1162084" y="868200"/>
                  <a:pt x="1214650" y="873457"/>
                </a:cubicBezTo>
                <a:cubicBezTo>
                  <a:pt x="1342029" y="868908"/>
                  <a:pt x="1469793" y="870694"/>
                  <a:pt x="1596788" y="859809"/>
                </a:cubicBezTo>
                <a:cubicBezTo>
                  <a:pt x="1629786" y="856981"/>
                  <a:pt x="1659707" y="838269"/>
                  <a:pt x="1692322" y="832513"/>
                </a:cubicBezTo>
                <a:cubicBezTo>
                  <a:pt x="1786494" y="815894"/>
                  <a:pt x="2070719" y="807346"/>
                  <a:pt x="2115403" y="805218"/>
                </a:cubicBezTo>
                <a:cubicBezTo>
                  <a:pt x="2205383" y="785222"/>
                  <a:pt x="2320582" y="764043"/>
                  <a:pt x="2402006" y="723331"/>
                </a:cubicBezTo>
                <a:cubicBezTo>
                  <a:pt x="2429301" y="709683"/>
                  <a:pt x="2456110" y="695016"/>
                  <a:pt x="2483892" y="682388"/>
                </a:cubicBezTo>
                <a:cubicBezTo>
                  <a:pt x="2506195" y="672250"/>
                  <a:pt x="2530715" y="666990"/>
                  <a:pt x="2552131" y="655092"/>
                </a:cubicBezTo>
                <a:cubicBezTo>
                  <a:pt x="2757853" y="540802"/>
                  <a:pt x="2435717" y="692828"/>
                  <a:pt x="2674961" y="573206"/>
                </a:cubicBezTo>
                <a:cubicBezTo>
                  <a:pt x="2868585" y="476394"/>
                  <a:pt x="2654174" y="591340"/>
                  <a:pt x="2784143" y="532263"/>
                </a:cubicBezTo>
                <a:cubicBezTo>
                  <a:pt x="2951960" y="455982"/>
                  <a:pt x="2838542" y="495931"/>
                  <a:pt x="2934268" y="464024"/>
                </a:cubicBezTo>
                <a:cubicBezTo>
                  <a:pt x="2991973" y="406319"/>
                  <a:pt x="3037702" y="391294"/>
                  <a:pt x="2961564" y="286603"/>
                </a:cubicBezTo>
                <a:cubicBezTo>
                  <a:pt x="2953055" y="274903"/>
                  <a:pt x="2848154" y="252251"/>
                  <a:pt x="2825086" y="245660"/>
                </a:cubicBezTo>
                <a:cubicBezTo>
                  <a:pt x="2811254" y="241708"/>
                  <a:pt x="2798099" y="235501"/>
                  <a:pt x="2784143" y="232012"/>
                </a:cubicBezTo>
                <a:cubicBezTo>
                  <a:pt x="2761639" y="226386"/>
                  <a:pt x="2738548" y="223396"/>
                  <a:pt x="2715904" y="218364"/>
                </a:cubicBezTo>
                <a:cubicBezTo>
                  <a:pt x="2697594" y="214295"/>
                  <a:pt x="2679815" y="207800"/>
                  <a:pt x="2661313" y="204716"/>
                </a:cubicBezTo>
                <a:cubicBezTo>
                  <a:pt x="2625135" y="198686"/>
                  <a:pt x="2588440" y="196255"/>
                  <a:pt x="2552131" y="191068"/>
                </a:cubicBezTo>
                <a:cubicBezTo>
                  <a:pt x="2524737" y="187155"/>
                  <a:pt x="2497594" y="181629"/>
                  <a:pt x="2470244" y="177421"/>
                </a:cubicBezTo>
                <a:cubicBezTo>
                  <a:pt x="2438450" y="172530"/>
                  <a:pt x="2406440" y="169061"/>
                  <a:pt x="2374710" y="163773"/>
                </a:cubicBezTo>
                <a:cubicBezTo>
                  <a:pt x="2308918" y="152808"/>
                  <a:pt x="2282298" y="140937"/>
                  <a:pt x="2210937" y="136477"/>
                </a:cubicBezTo>
                <a:cubicBezTo>
                  <a:pt x="2097336" y="129377"/>
                  <a:pt x="1983474" y="127379"/>
                  <a:pt x="1869743" y="122830"/>
                </a:cubicBezTo>
                <a:cubicBezTo>
                  <a:pt x="1720596" y="85542"/>
                  <a:pt x="1797846" y="99677"/>
                  <a:pt x="1637731" y="81886"/>
                </a:cubicBezTo>
                <a:cubicBezTo>
                  <a:pt x="1469528" y="25820"/>
                  <a:pt x="1584616" y="54591"/>
                  <a:pt x="1282889" y="54591"/>
                </a:cubicBezTo>
              </a:path>
            </a:pathLst>
          </a:cu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3799784"/>
            <a:ext cx="7772400" cy="9253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4400" smtClean="0"/>
              <a:t>Well, I don’t.</a:t>
            </a:r>
            <a:endParaRPr lang="en-US" sz="440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391791"/>
              </p:ext>
            </p:extLst>
          </p:nvPr>
        </p:nvGraphicFramePr>
        <p:xfrm>
          <a:off x="683568" y="4725144"/>
          <a:ext cx="82089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4104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?</a:t>
                      </a:r>
                      <a:endParaRPr lang="en-US" sz="2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agree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disagree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5376700" y="4581128"/>
            <a:ext cx="3001601" cy="720080"/>
          </a:xfrm>
          <a:custGeom>
            <a:avLst/>
            <a:gdLst>
              <a:gd name="connsiteX0" fmla="*/ 1364776 w 3001601"/>
              <a:gd name="connsiteY0" fmla="*/ 0 h 900752"/>
              <a:gd name="connsiteX1" fmla="*/ 1091821 w 3001601"/>
              <a:gd name="connsiteY1" fmla="*/ 68239 h 900752"/>
              <a:gd name="connsiteX2" fmla="*/ 982639 w 3001601"/>
              <a:gd name="connsiteY2" fmla="*/ 122830 h 900752"/>
              <a:gd name="connsiteX3" fmla="*/ 791570 w 3001601"/>
              <a:gd name="connsiteY3" fmla="*/ 191068 h 900752"/>
              <a:gd name="connsiteX4" fmla="*/ 668740 w 3001601"/>
              <a:gd name="connsiteY4" fmla="*/ 218364 h 900752"/>
              <a:gd name="connsiteX5" fmla="*/ 559558 w 3001601"/>
              <a:gd name="connsiteY5" fmla="*/ 259307 h 900752"/>
              <a:gd name="connsiteX6" fmla="*/ 464024 w 3001601"/>
              <a:gd name="connsiteY6" fmla="*/ 272955 h 900752"/>
              <a:gd name="connsiteX7" fmla="*/ 382137 w 3001601"/>
              <a:gd name="connsiteY7" fmla="*/ 286603 h 900752"/>
              <a:gd name="connsiteX8" fmla="*/ 259307 w 3001601"/>
              <a:gd name="connsiteY8" fmla="*/ 327546 h 900752"/>
              <a:gd name="connsiteX9" fmla="*/ 218364 w 3001601"/>
              <a:gd name="connsiteY9" fmla="*/ 341194 h 900752"/>
              <a:gd name="connsiteX10" fmla="*/ 136477 w 3001601"/>
              <a:gd name="connsiteY10" fmla="*/ 354842 h 900752"/>
              <a:gd name="connsiteX11" fmla="*/ 81886 w 3001601"/>
              <a:gd name="connsiteY11" fmla="*/ 409433 h 900752"/>
              <a:gd name="connsiteX12" fmla="*/ 68239 w 3001601"/>
              <a:gd name="connsiteY12" fmla="*/ 450376 h 900752"/>
              <a:gd name="connsiteX13" fmla="*/ 40943 w 3001601"/>
              <a:gd name="connsiteY13" fmla="*/ 491319 h 900752"/>
              <a:gd name="connsiteX14" fmla="*/ 13647 w 3001601"/>
              <a:gd name="connsiteY14" fmla="*/ 614149 h 900752"/>
              <a:gd name="connsiteX15" fmla="*/ 0 w 3001601"/>
              <a:gd name="connsiteY15" fmla="*/ 655092 h 900752"/>
              <a:gd name="connsiteX16" fmla="*/ 13647 w 3001601"/>
              <a:gd name="connsiteY16" fmla="*/ 723331 h 900752"/>
              <a:gd name="connsiteX17" fmla="*/ 95534 w 3001601"/>
              <a:gd name="connsiteY17" fmla="*/ 777922 h 900752"/>
              <a:gd name="connsiteX18" fmla="*/ 150125 w 3001601"/>
              <a:gd name="connsiteY18" fmla="*/ 805218 h 900752"/>
              <a:gd name="connsiteX19" fmla="*/ 232012 w 3001601"/>
              <a:gd name="connsiteY19" fmla="*/ 832513 h 900752"/>
              <a:gd name="connsiteX20" fmla="*/ 286603 w 3001601"/>
              <a:gd name="connsiteY20" fmla="*/ 859809 h 900752"/>
              <a:gd name="connsiteX21" fmla="*/ 409433 w 3001601"/>
              <a:gd name="connsiteY21" fmla="*/ 873457 h 900752"/>
              <a:gd name="connsiteX22" fmla="*/ 518615 w 3001601"/>
              <a:gd name="connsiteY22" fmla="*/ 900752 h 900752"/>
              <a:gd name="connsiteX23" fmla="*/ 764274 w 3001601"/>
              <a:gd name="connsiteY23" fmla="*/ 873457 h 900752"/>
              <a:gd name="connsiteX24" fmla="*/ 818865 w 3001601"/>
              <a:gd name="connsiteY24" fmla="*/ 818865 h 900752"/>
              <a:gd name="connsiteX25" fmla="*/ 968991 w 3001601"/>
              <a:gd name="connsiteY25" fmla="*/ 846161 h 900752"/>
              <a:gd name="connsiteX26" fmla="*/ 1214650 w 3001601"/>
              <a:gd name="connsiteY26" fmla="*/ 873457 h 900752"/>
              <a:gd name="connsiteX27" fmla="*/ 1596788 w 3001601"/>
              <a:gd name="connsiteY27" fmla="*/ 859809 h 900752"/>
              <a:gd name="connsiteX28" fmla="*/ 1692322 w 3001601"/>
              <a:gd name="connsiteY28" fmla="*/ 832513 h 900752"/>
              <a:gd name="connsiteX29" fmla="*/ 2115403 w 3001601"/>
              <a:gd name="connsiteY29" fmla="*/ 805218 h 900752"/>
              <a:gd name="connsiteX30" fmla="*/ 2402006 w 3001601"/>
              <a:gd name="connsiteY30" fmla="*/ 723331 h 900752"/>
              <a:gd name="connsiteX31" fmla="*/ 2483892 w 3001601"/>
              <a:gd name="connsiteY31" fmla="*/ 682388 h 900752"/>
              <a:gd name="connsiteX32" fmla="*/ 2552131 w 3001601"/>
              <a:gd name="connsiteY32" fmla="*/ 655092 h 900752"/>
              <a:gd name="connsiteX33" fmla="*/ 2674961 w 3001601"/>
              <a:gd name="connsiteY33" fmla="*/ 573206 h 900752"/>
              <a:gd name="connsiteX34" fmla="*/ 2784143 w 3001601"/>
              <a:gd name="connsiteY34" fmla="*/ 532263 h 900752"/>
              <a:gd name="connsiteX35" fmla="*/ 2934268 w 3001601"/>
              <a:gd name="connsiteY35" fmla="*/ 464024 h 900752"/>
              <a:gd name="connsiteX36" fmla="*/ 2961564 w 3001601"/>
              <a:gd name="connsiteY36" fmla="*/ 286603 h 900752"/>
              <a:gd name="connsiteX37" fmla="*/ 2825086 w 3001601"/>
              <a:gd name="connsiteY37" fmla="*/ 245660 h 900752"/>
              <a:gd name="connsiteX38" fmla="*/ 2784143 w 3001601"/>
              <a:gd name="connsiteY38" fmla="*/ 232012 h 900752"/>
              <a:gd name="connsiteX39" fmla="*/ 2715904 w 3001601"/>
              <a:gd name="connsiteY39" fmla="*/ 218364 h 900752"/>
              <a:gd name="connsiteX40" fmla="*/ 2661313 w 3001601"/>
              <a:gd name="connsiteY40" fmla="*/ 204716 h 900752"/>
              <a:gd name="connsiteX41" fmla="*/ 2552131 w 3001601"/>
              <a:gd name="connsiteY41" fmla="*/ 191068 h 900752"/>
              <a:gd name="connsiteX42" fmla="*/ 2470244 w 3001601"/>
              <a:gd name="connsiteY42" fmla="*/ 177421 h 900752"/>
              <a:gd name="connsiteX43" fmla="*/ 2374710 w 3001601"/>
              <a:gd name="connsiteY43" fmla="*/ 163773 h 900752"/>
              <a:gd name="connsiteX44" fmla="*/ 2210937 w 3001601"/>
              <a:gd name="connsiteY44" fmla="*/ 136477 h 900752"/>
              <a:gd name="connsiteX45" fmla="*/ 1869743 w 3001601"/>
              <a:gd name="connsiteY45" fmla="*/ 122830 h 900752"/>
              <a:gd name="connsiteX46" fmla="*/ 1637731 w 3001601"/>
              <a:gd name="connsiteY46" fmla="*/ 81886 h 900752"/>
              <a:gd name="connsiteX47" fmla="*/ 1282889 w 3001601"/>
              <a:gd name="connsiteY47" fmla="*/ 54591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01601" h="900752">
                <a:moveTo>
                  <a:pt x="1364776" y="0"/>
                </a:moveTo>
                <a:cubicBezTo>
                  <a:pt x="1273791" y="22746"/>
                  <a:pt x="1181107" y="39540"/>
                  <a:pt x="1091821" y="68239"/>
                </a:cubicBezTo>
                <a:cubicBezTo>
                  <a:pt x="1053083" y="80690"/>
                  <a:pt x="1019917" y="106521"/>
                  <a:pt x="982639" y="122830"/>
                </a:cubicBezTo>
                <a:cubicBezTo>
                  <a:pt x="958928" y="133204"/>
                  <a:pt x="827121" y="181588"/>
                  <a:pt x="791570" y="191068"/>
                </a:cubicBezTo>
                <a:cubicBezTo>
                  <a:pt x="751044" y="201875"/>
                  <a:pt x="708978" y="206529"/>
                  <a:pt x="668740" y="218364"/>
                </a:cubicBezTo>
                <a:cubicBezTo>
                  <a:pt x="631451" y="229331"/>
                  <a:pt x="597114" y="249292"/>
                  <a:pt x="559558" y="259307"/>
                </a:cubicBezTo>
                <a:cubicBezTo>
                  <a:pt x="528476" y="267595"/>
                  <a:pt x="495818" y="268064"/>
                  <a:pt x="464024" y="272955"/>
                </a:cubicBezTo>
                <a:cubicBezTo>
                  <a:pt x="436674" y="277163"/>
                  <a:pt x="408875" y="279473"/>
                  <a:pt x="382137" y="286603"/>
                </a:cubicBezTo>
                <a:cubicBezTo>
                  <a:pt x="340436" y="297723"/>
                  <a:pt x="300250" y="313898"/>
                  <a:pt x="259307" y="327546"/>
                </a:cubicBezTo>
                <a:cubicBezTo>
                  <a:pt x="245659" y="332095"/>
                  <a:pt x="232554" y="338829"/>
                  <a:pt x="218364" y="341194"/>
                </a:cubicBezTo>
                <a:lnTo>
                  <a:pt x="136477" y="354842"/>
                </a:lnTo>
                <a:cubicBezTo>
                  <a:pt x="118280" y="373039"/>
                  <a:pt x="96844" y="388492"/>
                  <a:pt x="81886" y="409433"/>
                </a:cubicBezTo>
                <a:cubicBezTo>
                  <a:pt x="73524" y="421139"/>
                  <a:pt x="74673" y="437509"/>
                  <a:pt x="68239" y="450376"/>
                </a:cubicBezTo>
                <a:cubicBezTo>
                  <a:pt x="60904" y="465047"/>
                  <a:pt x="50042" y="477671"/>
                  <a:pt x="40943" y="491319"/>
                </a:cubicBezTo>
                <a:cubicBezTo>
                  <a:pt x="31560" y="538231"/>
                  <a:pt x="26498" y="569171"/>
                  <a:pt x="13647" y="614149"/>
                </a:cubicBezTo>
                <a:cubicBezTo>
                  <a:pt x="9695" y="627981"/>
                  <a:pt x="4549" y="641444"/>
                  <a:pt x="0" y="655092"/>
                </a:cubicBezTo>
                <a:cubicBezTo>
                  <a:pt x="4549" y="677838"/>
                  <a:pt x="-594" y="705021"/>
                  <a:pt x="13647" y="723331"/>
                </a:cubicBezTo>
                <a:cubicBezTo>
                  <a:pt x="33787" y="749226"/>
                  <a:pt x="66192" y="763251"/>
                  <a:pt x="95534" y="777922"/>
                </a:cubicBezTo>
                <a:cubicBezTo>
                  <a:pt x="113731" y="787021"/>
                  <a:pt x="131235" y="797662"/>
                  <a:pt x="150125" y="805218"/>
                </a:cubicBezTo>
                <a:cubicBezTo>
                  <a:pt x="176839" y="815904"/>
                  <a:pt x="206278" y="819646"/>
                  <a:pt x="232012" y="832513"/>
                </a:cubicBezTo>
                <a:cubicBezTo>
                  <a:pt x="250209" y="841612"/>
                  <a:pt x="266779" y="855234"/>
                  <a:pt x="286603" y="859809"/>
                </a:cubicBezTo>
                <a:cubicBezTo>
                  <a:pt x="326743" y="869072"/>
                  <a:pt x="368652" y="867631"/>
                  <a:pt x="409433" y="873457"/>
                </a:cubicBezTo>
                <a:cubicBezTo>
                  <a:pt x="467078" y="881692"/>
                  <a:pt x="470984" y="884875"/>
                  <a:pt x="518615" y="900752"/>
                </a:cubicBezTo>
                <a:cubicBezTo>
                  <a:pt x="600501" y="891654"/>
                  <a:pt x="684787" y="895135"/>
                  <a:pt x="764274" y="873457"/>
                </a:cubicBezTo>
                <a:cubicBezTo>
                  <a:pt x="789102" y="866686"/>
                  <a:pt x="794037" y="825636"/>
                  <a:pt x="818865" y="818865"/>
                </a:cubicBezTo>
                <a:cubicBezTo>
                  <a:pt x="852955" y="809568"/>
                  <a:pt x="929847" y="839637"/>
                  <a:pt x="968991" y="846161"/>
                </a:cubicBezTo>
                <a:cubicBezTo>
                  <a:pt x="1026946" y="855820"/>
                  <a:pt x="1162084" y="868200"/>
                  <a:pt x="1214650" y="873457"/>
                </a:cubicBezTo>
                <a:cubicBezTo>
                  <a:pt x="1342029" y="868908"/>
                  <a:pt x="1469793" y="870694"/>
                  <a:pt x="1596788" y="859809"/>
                </a:cubicBezTo>
                <a:cubicBezTo>
                  <a:pt x="1629786" y="856981"/>
                  <a:pt x="1659707" y="838269"/>
                  <a:pt x="1692322" y="832513"/>
                </a:cubicBezTo>
                <a:cubicBezTo>
                  <a:pt x="1786494" y="815894"/>
                  <a:pt x="2070719" y="807346"/>
                  <a:pt x="2115403" y="805218"/>
                </a:cubicBezTo>
                <a:cubicBezTo>
                  <a:pt x="2205383" y="785222"/>
                  <a:pt x="2320582" y="764043"/>
                  <a:pt x="2402006" y="723331"/>
                </a:cubicBezTo>
                <a:cubicBezTo>
                  <a:pt x="2429301" y="709683"/>
                  <a:pt x="2456110" y="695016"/>
                  <a:pt x="2483892" y="682388"/>
                </a:cubicBezTo>
                <a:cubicBezTo>
                  <a:pt x="2506195" y="672250"/>
                  <a:pt x="2530715" y="666990"/>
                  <a:pt x="2552131" y="655092"/>
                </a:cubicBezTo>
                <a:cubicBezTo>
                  <a:pt x="2757853" y="540802"/>
                  <a:pt x="2435717" y="692828"/>
                  <a:pt x="2674961" y="573206"/>
                </a:cubicBezTo>
                <a:cubicBezTo>
                  <a:pt x="2868585" y="476394"/>
                  <a:pt x="2654174" y="591340"/>
                  <a:pt x="2784143" y="532263"/>
                </a:cubicBezTo>
                <a:cubicBezTo>
                  <a:pt x="2951960" y="455982"/>
                  <a:pt x="2838542" y="495931"/>
                  <a:pt x="2934268" y="464024"/>
                </a:cubicBezTo>
                <a:cubicBezTo>
                  <a:pt x="2991973" y="406319"/>
                  <a:pt x="3037702" y="391294"/>
                  <a:pt x="2961564" y="286603"/>
                </a:cubicBezTo>
                <a:cubicBezTo>
                  <a:pt x="2953055" y="274903"/>
                  <a:pt x="2848154" y="252251"/>
                  <a:pt x="2825086" y="245660"/>
                </a:cubicBezTo>
                <a:cubicBezTo>
                  <a:pt x="2811254" y="241708"/>
                  <a:pt x="2798099" y="235501"/>
                  <a:pt x="2784143" y="232012"/>
                </a:cubicBezTo>
                <a:cubicBezTo>
                  <a:pt x="2761639" y="226386"/>
                  <a:pt x="2738548" y="223396"/>
                  <a:pt x="2715904" y="218364"/>
                </a:cubicBezTo>
                <a:cubicBezTo>
                  <a:pt x="2697594" y="214295"/>
                  <a:pt x="2679815" y="207800"/>
                  <a:pt x="2661313" y="204716"/>
                </a:cubicBezTo>
                <a:cubicBezTo>
                  <a:pt x="2625135" y="198686"/>
                  <a:pt x="2588440" y="196255"/>
                  <a:pt x="2552131" y="191068"/>
                </a:cubicBezTo>
                <a:cubicBezTo>
                  <a:pt x="2524737" y="187155"/>
                  <a:pt x="2497594" y="181629"/>
                  <a:pt x="2470244" y="177421"/>
                </a:cubicBezTo>
                <a:cubicBezTo>
                  <a:pt x="2438450" y="172530"/>
                  <a:pt x="2406440" y="169061"/>
                  <a:pt x="2374710" y="163773"/>
                </a:cubicBezTo>
                <a:cubicBezTo>
                  <a:pt x="2308918" y="152808"/>
                  <a:pt x="2282298" y="140937"/>
                  <a:pt x="2210937" y="136477"/>
                </a:cubicBezTo>
                <a:cubicBezTo>
                  <a:pt x="2097336" y="129377"/>
                  <a:pt x="1983474" y="127379"/>
                  <a:pt x="1869743" y="122830"/>
                </a:cubicBezTo>
                <a:cubicBezTo>
                  <a:pt x="1720596" y="85542"/>
                  <a:pt x="1797846" y="99677"/>
                  <a:pt x="1637731" y="81886"/>
                </a:cubicBezTo>
                <a:cubicBezTo>
                  <a:pt x="1469528" y="25820"/>
                  <a:pt x="1584616" y="54591"/>
                  <a:pt x="1282889" y="54591"/>
                </a:cubicBezTo>
              </a:path>
            </a:pathLst>
          </a:cu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7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122096" cy="92536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sz="4400" smtClean="0"/>
              <a:t>6. I’m not good at making decisions quickly.</a:t>
            </a:r>
            <a:endParaRPr lang="en-US" sz="4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789643"/>
              </p:ext>
            </p:extLst>
          </p:nvPr>
        </p:nvGraphicFramePr>
        <p:xfrm>
          <a:off x="683568" y="2708920"/>
          <a:ext cx="82089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4104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?</a:t>
                      </a:r>
                      <a:endParaRPr lang="en-US" sz="2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affirmative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negative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5376700" y="2564904"/>
            <a:ext cx="3001601" cy="720080"/>
          </a:xfrm>
          <a:custGeom>
            <a:avLst/>
            <a:gdLst>
              <a:gd name="connsiteX0" fmla="*/ 1364776 w 3001601"/>
              <a:gd name="connsiteY0" fmla="*/ 0 h 900752"/>
              <a:gd name="connsiteX1" fmla="*/ 1091821 w 3001601"/>
              <a:gd name="connsiteY1" fmla="*/ 68239 h 900752"/>
              <a:gd name="connsiteX2" fmla="*/ 982639 w 3001601"/>
              <a:gd name="connsiteY2" fmla="*/ 122830 h 900752"/>
              <a:gd name="connsiteX3" fmla="*/ 791570 w 3001601"/>
              <a:gd name="connsiteY3" fmla="*/ 191068 h 900752"/>
              <a:gd name="connsiteX4" fmla="*/ 668740 w 3001601"/>
              <a:gd name="connsiteY4" fmla="*/ 218364 h 900752"/>
              <a:gd name="connsiteX5" fmla="*/ 559558 w 3001601"/>
              <a:gd name="connsiteY5" fmla="*/ 259307 h 900752"/>
              <a:gd name="connsiteX6" fmla="*/ 464024 w 3001601"/>
              <a:gd name="connsiteY6" fmla="*/ 272955 h 900752"/>
              <a:gd name="connsiteX7" fmla="*/ 382137 w 3001601"/>
              <a:gd name="connsiteY7" fmla="*/ 286603 h 900752"/>
              <a:gd name="connsiteX8" fmla="*/ 259307 w 3001601"/>
              <a:gd name="connsiteY8" fmla="*/ 327546 h 900752"/>
              <a:gd name="connsiteX9" fmla="*/ 218364 w 3001601"/>
              <a:gd name="connsiteY9" fmla="*/ 341194 h 900752"/>
              <a:gd name="connsiteX10" fmla="*/ 136477 w 3001601"/>
              <a:gd name="connsiteY10" fmla="*/ 354842 h 900752"/>
              <a:gd name="connsiteX11" fmla="*/ 81886 w 3001601"/>
              <a:gd name="connsiteY11" fmla="*/ 409433 h 900752"/>
              <a:gd name="connsiteX12" fmla="*/ 68239 w 3001601"/>
              <a:gd name="connsiteY12" fmla="*/ 450376 h 900752"/>
              <a:gd name="connsiteX13" fmla="*/ 40943 w 3001601"/>
              <a:gd name="connsiteY13" fmla="*/ 491319 h 900752"/>
              <a:gd name="connsiteX14" fmla="*/ 13647 w 3001601"/>
              <a:gd name="connsiteY14" fmla="*/ 614149 h 900752"/>
              <a:gd name="connsiteX15" fmla="*/ 0 w 3001601"/>
              <a:gd name="connsiteY15" fmla="*/ 655092 h 900752"/>
              <a:gd name="connsiteX16" fmla="*/ 13647 w 3001601"/>
              <a:gd name="connsiteY16" fmla="*/ 723331 h 900752"/>
              <a:gd name="connsiteX17" fmla="*/ 95534 w 3001601"/>
              <a:gd name="connsiteY17" fmla="*/ 777922 h 900752"/>
              <a:gd name="connsiteX18" fmla="*/ 150125 w 3001601"/>
              <a:gd name="connsiteY18" fmla="*/ 805218 h 900752"/>
              <a:gd name="connsiteX19" fmla="*/ 232012 w 3001601"/>
              <a:gd name="connsiteY19" fmla="*/ 832513 h 900752"/>
              <a:gd name="connsiteX20" fmla="*/ 286603 w 3001601"/>
              <a:gd name="connsiteY20" fmla="*/ 859809 h 900752"/>
              <a:gd name="connsiteX21" fmla="*/ 409433 w 3001601"/>
              <a:gd name="connsiteY21" fmla="*/ 873457 h 900752"/>
              <a:gd name="connsiteX22" fmla="*/ 518615 w 3001601"/>
              <a:gd name="connsiteY22" fmla="*/ 900752 h 900752"/>
              <a:gd name="connsiteX23" fmla="*/ 764274 w 3001601"/>
              <a:gd name="connsiteY23" fmla="*/ 873457 h 900752"/>
              <a:gd name="connsiteX24" fmla="*/ 818865 w 3001601"/>
              <a:gd name="connsiteY24" fmla="*/ 818865 h 900752"/>
              <a:gd name="connsiteX25" fmla="*/ 968991 w 3001601"/>
              <a:gd name="connsiteY25" fmla="*/ 846161 h 900752"/>
              <a:gd name="connsiteX26" fmla="*/ 1214650 w 3001601"/>
              <a:gd name="connsiteY26" fmla="*/ 873457 h 900752"/>
              <a:gd name="connsiteX27" fmla="*/ 1596788 w 3001601"/>
              <a:gd name="connsiteY27" fmla="*/ 859809 h 900752"/>
              <a:gd name="connsiteX28" fmla="*/ 1692322 w 3001601"/>
              <a:gd name="connsiteY28" fmla="*/ 832513 h 900752"/>
              <a:gd name="connsiteX29" fmla="*/ 2115403 w 3001601"/>
              <a:gd name="connsiteY29" fmla="*/ 805218 h 900752"/>
              <a:gd name="connsiteX30" fmla="*/ 2402006 w 3001601"/>
              <a:gd name="connsiteY30" fmla="*/ 723331 h 900752"/>
              <a:gd name="connsiteX31" fmla="*/ 2483892 w 3001601"/>
              <a:gd name="connsiteY31" fmla="*/ 682388 h 900752"/>
              <a:gd name="connsiteX32" fmla="*/ 2552131 w 3001601"/>
              <a:gd name="connsiteY32" fmla="*/ 655092 h 900752"/>
              <a:gd name="connsiteX33" fmla="*/ 2674961 w 3001601"/>
              <a:gd name="connsiteY33" fmla="*/ 573206 h 900752"/>
              <a:gd name="connsiteX34" fmla="*/ 2784143 w 3001601"/>
              <a:gd name="connsiteY34" fmla="*/ 532263 h 900752"/>
              <a:gd name="connsiteX35" fmla="*/ 2934268 w 3001601"/>
              <a:gd name="connsiteY35" fmla="*/ 464024 h 900752"/>
              <a:gd name="connsiteX36" fmla="*/ 2961564 w 3001601"/>
              <a:gd name="connsiteY36" fmla="*/ 286603 h 900752"/>
              <a:gd name="connsiteX37" fmla="*/ 2825086 w 3001601"/>
              <a:gd name="connsiteY37" fmla="*/ 245660 h 900752"/>
              <a:gd name="connsiteX38" fmla="*/ 2784143 w 3001601"/>
              <a:gd name="connsiteY38" fmla="*/ 232012 h 900752"/>
              <a:gd name="connsiteX39" fmla="*/ 2715904 w 3001601"/>
              <a:gd name="connsiteY39" fmla="*/ 218364 h 900752"/>
              <a:gd name="connsiteX40" fmla="*/ 2661313 w 3001601"/>
              <a:gd name="connsiteY40" fmla="*/ 204716 h 900752"/>
              <a:gd name="connsiteX41" fmla="*/ 2552131 w 3001601"/>
              <a:gd name="connsiteY41" fmla="*/ 191068 h 900752"/>
              <a:gd name="connsiteX42" fmla="*/ 2470244 w 3001601"/>
              <a:gd name="connsiteY42" fmla="*/ 177421 h 900752"/>
              <a:gd name="connsiteX43" fmla="*/ 2374710 w 3001601"/>
              <a:gd name="connsiteY43" fmla="*/ 163773 h 900752"/>
              <a:gd name="connsiteX44" fmla="*/ 2210937 w 3001601"/>
              <a:gd name="connsiteY44" fmla="*/ 136477 h 900752"/>
              <a:gd name="connsiteX45" fmla="*/ 1869743 w 3001601"/>
              <a:gd name="connsiteY45" fmla="*/ 122830 h 900752"/>
              <a:gd name="connsiteX46" fmla="*/ 1637731 w 3001601"/>
              <a:gd name="connsiteY46" fmla="*/ 81886 h 900752"/>
              <a:gd name="connsiteX47" fmla="*/ 1282889 w 3001601"/>
              <a:gd name="connsiteY47" fmla="*/ 54591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01601" h="900752">
                <a:moveTo>
                  <a:pt x="1364776" y="0"/>
                </a:moveTo>
                <a:cubicBezTo>
                  <a:pt x="1273791" y="22746"/>
                  <a:pt x="1181107" y="39540"/>
                  <a:pt x="1091821" y="68239"/>
                </a:cubicBezTo>
                <a:cubicBezTo>
                  <a:pt x="1053083" y="80690"/>
                  <a:pt x="1019917" y="106521"/>
                  <a:pt x="982639" y="122830"/>
                </a:cubicBezTo>
                <a:cubicBezTo>
                  <a:pt x="958928" y="133204"/>
                  <a:pt x="827121" y="181588"/>
                  <a:pt x="791570" y="191068"/>
                </a:cubicBezTo>
                <a:cubicBezTo>
                  <a:pt x="751044" y="201875"/>
                  <a:pt x="708978" y="206529"/>
                  <a:pt x="668740" y="218364"/>
                </a:cubicBezTo>
                <a:cubicBezTo>
                  <a:pt x="631451" y="229331"/>
                  <a:pt x="597114" y="249292"/>
                  <a:pt x="559558" y="259307"/>
                </a:cubicBezTo>
                <a:cubicBezTo>
                  <a:pt x="528476" y="267595"/>
                  <a:pt x="495818" y="268064"/>
                  <a:pt x="464024" y="272955"/>
                </a:cubicBezTo>
                <a:cubicBezTo>
                  <a:pt x="436674" y="277163"/>
                  <a:pt x="408875" y="279473"/>
                  <a:pt x="382137" y="286603"/>
                </a:cubicBezTo>
                <a:cubicBezTo>
                  <a:pt x="340436" y="297723"/>
                  <a:pt x="300250" y="313898"/>
                  <a:pt x="259307" y="327546"/>
                </a:cubicBezTo>
                <a:cubicBezTo>
                  <a:pt x="245659" y="332095"/>
                  <a:pt x="232554" y="338829"/>
                  <a:pt x="218364" y="341194"/>
                </a:cubicBezTo>
                <a:lnTo>
                  <a:pt x="136477" y="354842"/>
                </a:lnTo>
                <a:cubicBezTo>
                  <a:pt x="118280" y="373039"/>
                  <a:pt x="96844" y="388492"/>
                  <a:pt x="81886" y="409433"/>
                </a:cubicBezTo>
                <a:cubicBezTo>
                  <a:pt x="73524" y="421139"/>
                  <a:pt x="74673" y="437509"/>
                  <a:pt x="68239" y="450376"/>
                </a:cubicBezTo>
                <a:cubicBezTo>
                  <a:pt x="60904" y="465047"/>
                  <a:pt x="50042" y="477671"/>
                  <a:pt x="40943" y="491319"/>
                </a:cubicBezTo>
                <a:cubicBezTo>
                  <a:pt x="31560" y="538231"/>
                  <a:pt x="26498" y="569171"/>
                  <a:pt x="13647" y="614149"/>
                </a:cubicBezTo>
                <a:cubicBezTo>
                  <a:pt x="9695" y="627981"/>
                  <a:pt x="4549" y="641444"/>
                  <a:pt x="0" y="655092"/>
                </a:cubicBezTo>
                <a:cubicBezTo>
                  <a:pt x="4549" y="677838"/>
                  <a:pt x="-594" y="705021"/>
                  <a:pt x="13647" y="723331"/>
                </a:cubicBezTo>
                <a:cubicBezTo>
                  <a:pt x="33787" y="749226"/>
                  <a:pt x="66192" y="763251"/>
                  <a:pt x="95534" y="777922"/>
                </a:cubicBezTo>
                <a:cubicBezTo>
                  <a:pt x="113731" y="787021"/>
                  <a:pt x="131235" y="797662"/>
                  <a:pt x="150125" y="805218"/>
                </a:cubicBezTo>
                <a:cubicBezTo>
                  <a:pt x="176839" y="815904"/>
                  <a:pt x="206278" y="819646"/>
                  <a:pt x="232012" y="832513"/>
                </a:cubicBezTo>
                <a:cubicBezTo>
                  <a:pt x="250209" y="841612"/>
                  <a:pt x="266779" y="855234"/>
                  <a:pt x="286603" y="859809"/>
                </a:cubicBezTo>
                <a:cubicBezTo>
                  <a:pt x="326743" y="869072"/>
                  <a:pt x="368652" y="867631"/>
                  <a:pt x="409433" y="873457"/>
                </a:cubicBezTo>
                <a:cubicBezTo>
                  <a:pt x="467078" y="881692"/>
                  <a:pt x="470984" y="884875"/>
                  <a:pt x="518615" y="900752"/>
                </a:cubicBezTo>
                <a:cubicBezTo>
                  <a:pt x="600501" y="891654"/>
                  <a:pt x="684787" y="895135"/>
                  <a:pt x="764274" y="873457"/>
                </a:cubicBezTo>
                <a:cubicBezTo>
                  <a:pt x="789102" y="866686"/>
                  <a:pt x="794037" y="825636"/>
                  <a:pt x="818865" y="818865"/>
                </a:cubicBezTo>
                <a:cubicBezTo>
                  <a:pt x="852955" y="809568"/>
                  <a:pt x="929847" y="839637"/>
                  <a:pt x="968991" y="846161"/>
                </a:cubicBezTo>
                <a:cubicBezTo>
                  <a:pt x="1026946" y="855820"/>
                  <a:pt x="1162084" y="868200"/>
                  <a:pt x="1214650" y="873457"/>
                </a:cubicBezTo>
                <a:cubicBezTo>
                  <a:pt x="1342029" y="868908"/>
                  <a:pt x="1469793" y="870694"/>
                  <a:pt x="1596788" y="859809"/>
                </a:cubicBezTo>
                <a:cubicBezTo>
                  <a:pt x="1629786" y="856981"/>
                  <a:pt x="1659707" y="838269"/>
                  <a:pt x="1692322" y="832513"/>
                </a:cubicBezTo>
                <a:cubicBezTo>
                  <a:pt x="1786494" y="815894"/>
                  <a:pt x="2070719" y="807346"/>
                  <a:pt x="2115403" y="805218"/>
                </a:cubicBezTo>
                <a:cubicBezTo>
                  <a:pt x="2205383" y="785222"/>
                  <a:pt x="2320582" y="764043"/>
                  <a:pt x="2402006" y="723331"/>
                </a:cubicBezTo>
                <a:cubicBezTo>
                  <a:pt x="2429301" y="709683"/>
                  <a:pt x="2456110" y="695016"/>
                  <a:pt x="2483892" y="682388"/>
                </a:cubicBezTo>
                <a:cubicBezTo>
                  <a:pt x="2506195" y="672250"/>
                  <a:pt x="2530715" y="666990"/>
                  <a:pt x="2552131" y="655092"/>
                </a:cubicBezTo>
                <a:cubicBezTo>
                  <a:pt x="2757853" y="540802"/>
                  <a:pt x="2435717" y="692828"/>
                  <a:pt x="2674961" y="573206"/>
                </a:cubicBezTo>
                <a:cubicBezTo>
                  <a:pt x="2868585" y="476394"/>
                  <a:pt x="2654174" y="591340"/>
                  <a:pt x="2784143" y="532263"/>
                </a:cubicBezTo>
                <a:cubicBezTo>
                  <a:pt x="2951960" y="455982"/>
                  <a:pt x="2838542" y="495931"/>
                  <a:pt x="2934268" y="464024"/>
                </a:cubicBezTo>
                <a:cubicBezTo>
                  <a:pt x="2991973" y="406319"/>
                  <a:pt x="3037702" y="391294"/>
                  <a:pt x="2961564" y="286603"/>
                </a:cubicBezTo>
                <a:cubicBezTo>
                  <a:pt x="2953055" y="274903"/>
                  <a:pt x="2848154" y="252251"/>
                  <a:pt x="2825086" y="245660"/>
                </a:cubicBezTo>
                <a:cubicBezTo>
                  <a:pt x="2811254" y="241708"/>
                  <a:pt x="2798099" y="235501"/>
                  <a:pt x="2784143" y="232012"/>
                </a:cubicBezTo>
                <a:cubicBezTo>
                  <a:pt x="2761639" y="226386"/>
                  <a:pt x="2738548" y="223396"/>
                  <a:pt x="2715904" y="218364"/>
                </a:cubicBezTo>
                <a:cubicBezTo>
                  <a:pt x="2697594" y="214295"/>
                  <a:pt x="2679815" y="207800"/>
                  <a:pt x="2661313" y="204716"/>
                </a:cubicBezTo>
                <a:cubicBezTo>
                  <a:pt x="2625135" y="198686"/>
                  <a:pt x="2588440" y="196255"/>
                  <a:pt x="2552131" y="191068"/>
                </a:cubicBezTo>
                <a:cubicBezTo>
                  <a:pt x="2524737" y="187155"/>
                  <a:pt x="2497594" y="181629"/>
                  <a:pt x="2470244" y="177421"/>
                </a:cubicBezTo>
                <a:cubicBezTo>
                  <a:pt x="2438450" y="172530"/>
                  <a:pt x="2406440" y="169061"/>
                  <a:pt x="2374710" y="163773"/>
                </a:cubicBezTo>
                <a:cubicBezTo>
                  <a:pt x="2308918" y="152808"/>
                  <a:pt x="2282298" y="140937"/>
                  <a:pt x="2210937" y="136477"/>
                </a:cubicBezTo>
                <a:cubicBezTo>
                  <a:pt x="2097336" y="129377"/>
                  <a:pt x="1983474" y="127379"/>
                  <a:pt x="1869743" y="122830"/>
                </a:cubicBezTo>
                <a:cubicBezTo>
                  <a:pt x="1720596" y="85542"/>
                  <a:pt x="1797846" y="99677"/>
                  <a:pt x="1637731" y="81886"/>
                </a:cubicBezTo>
                <a:cubicBezTo>
                  <a:pt x="1469528" y="25820"/>
                  <a:pt x="1584616" y="54591"/>
                  <a:pt x="1282889" y="54591"/>
                </a:cubicBezTo>
              </a:path>
            </a:pathLst>
          </a:cu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3799784"/>
            <a:ext cx="7772400" cy="9253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4400" smtClean="0"/>
              <a:t>Oh, I am.</a:t>
            </a:r>
            <a:endParaRPr lang="en-US" sz="440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85566"/>
              </p:ext>
            </p:extLst>
          </p:nvPr>
        </p:nvGraphicFramePr>
        <p:xfrm>
          <a:off x="683568" y="4725144"/>
          <a:ext cx="82089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4104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?</a:t>
                      </a:r>
                      <a:endParaRPr lang="en-US" sz="2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agree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disagree</a:t>
                      </a:r>
                      <a:endPara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5376700" y="4581128"/>
            <a:ext cx="3001601" cy="720080"/>
          </a:xfrm>
          <a:custGeom>
            <a:avLst/>
            <a:gdLst>
              <a:gd name="connsiteX0" fmla="*/ 1364776 w 3001601"/>
              <a:gd name="connsiteY0" fmla="*/ 0 h 900752"/>
              <a:gd name="connsiteX1" fmla="*/ 1091821 w 3001601"/>
              <a:gd name="connsiteY1" fmla="*/ 68239 h 900752"/>
              <a:gd name="connsiteX2" fmla="*/ 982639 w 3001601"/>
              <a:gd name="connsiteY2" fmla="*/ 122830 h 900752"/>
              <a:gd name="connsiteX3" fmla="*/ 791570 w 3001601"/>
              <a:gd name="connsiteY3" fmla="*/ 191068 h 900752"/>
              <a:gd name="connsiteX4" fmla="*/ 668740 w 3001601"/>
              <a:gd name="connsiteY4" fmla="*/ 218364 h 900752"/>
              <a:gd name="connsiteX5" fmla="*/ 559558 w 3001601"/>
              <a:gd name="connsiteY5" fmla="*/ 259307 h 900752"/>
              <a:gd name="connsiteX6" fmla="*/ 464024 w 3001601"/>
              <a:gd name="connsiteY6" fmla="*/ 272955 h 900752"/>
              <a:gd name="connsiteX7" fmla="*/ 382137 w 3001601"/>
              <a:gd name="connsiteY7" fmla="*/ 286603 h 900752"/>
              <a:gd name="connsiteX8" fmla="*/ 259307 w 3001601"/>
              <a:gd name="connsiteY8" fmla="*/ 327546 h 900752"/>
              <a:gd name="connsiteX9" fmla="*/ 218364 w 3001601"/>
              <a:gd name="connsiteY9" fmla="*/ 341194 h 900752"/>
              <a:gd name="connsiteX10" fmla="*/ 136477 w 3001601"/>
              <a:gd name="connsiteY10" fmla="*/ 354842 h 900752"/>
              <a:gd name="connsiteX11" fmla="*/ 81886 w 3001601"/>
              <a:gd name="connsiteY11" fmla="*/ 409433 h 900752"/>
              <a:gd name="connsiteX12" fmla="*/ 68239 w 3001601"/>
              <a:gd name="connsiteY12" fmla="*/ 450376 h 900752"/>
              <a:gd name="connsiteX13" fmla="*/ 40943 w 3001601"/>
              <a:gd name="connsiteY13" fmla="*/ 491319 h 900752"/>
              <a:gd name="connsiteX14" fmla="*/ 13647 w 3001601"/>
              <a:gd name="connsiteY14" fmla="*/ 614149 h 900752"/>
              <a:gd name="connsiteX15" fmla="*/ 0 w 3001601"/>
              <a:gd name="connsiteY15" fmla="*/ 655092 h 900752"/>
              <a:gd name="connsiteX16" fmla="*/ 13647 w 3001601"/>
              <a:gd name="connsiteY16" fmla="*/ 723331 h 900752"/>
              <a:gd name="connsiteX17" fmla="*/ 95534 w 3001601"/>
              <a:gd name="connsiteY17" fmla="*/ 777922 h 900752"/>
              <a:gd name="connsiteX18" fmla="*/ 150125 w 3001601"/>
              <a:gd name="connsiteY18" fmla="*/ 805218 h 900752"/>
              <a:gd name="connsiteX19" fmla="*/ 232012 w 3001601"/>
              <a:gd name="connsiteY19" fmla="*/ 832513 h 900752"/>
              <a:gd name="connsiteX20" fmla="*/ 286603 w 3001601"/>
              <a:gd name="connsiteY20" fmla="*/ 859809 h 900752"/>
              <a:gd name="connsiteX21" fmla="*/ 409433 w 3001601"/>
              <a:gd name="connsiteY21" fmla="*/ 873457 h 900752"/>
              <a:gd name="connsiteX22" fmla="*/ 518615 w 3001601"/>
              <a:gd name="connsiteY22" fmla="*/ 900752 h 900752"/>
              <a:gd name="connsiteX23" fmla="*/ 764274 w 3001601"/>
              <a:gd name="connsiteY23" fmla="*/ 873457 h 900752"/>
              <a:gd name="connsiteX24" fmla="*/ 818865 w 3001601"/>
              <a:gd name="connsiteY24" fmla="*/ 818865 h 900752"/>
              <a:gd name="connsiteX25" fmla="*/ 968991 w 3001601"/>
              <a:gd name="connsiteY25" fmla="*/ 846161 h 900752"/>
              <a:gd name="connsiteX26" fmla="*/ 1214650 w 3001601"/>
              <a:gd name="connsiteY26" fmla="*/ 873457 h 900752"/>
              <a:gd name="connsiteX27" fmla="*/ 1596788 w 3001601"/>
              <a:gd name="connsiteY27" fmla="*/ 859809 h 900752"/>
              <a:gd name="connsiteX28" fmla="*/ 1692322 w 3001601"/>
              <a:gd name="connsiteY28" fmla="*/ 832513 h 900752"/>
              <a:gd name="connsiteX29" fmla="*/ 2115403 w 3001601"/>
              <a:gd name="connsiteY29" fmla="*/ 805218 h 900752"/>
              <a:gd name="connsiteX30" fmla="*/ 2402006 w 3001601"/>
              <a:gd name="connsiteY30" fmla="*/ 723331 h 900752"/>
              <a:gd name="connsiteX31" fmla="*/ 2483892 w 3001601"/>
              <a:gd name="connsiteY31" fmla="*/ 682388 h 900752"/>
              <a:gd name="connsiteX32" fmla="*/ 2552131 w 3001601"/>
              <a:gd name="connsiteY32" fmla="*/ 655092 h 900752"/>
              <a:gd name="connsiteX33" fmla="*/ 2674961 w 3001601"/>
              <a:gd name="connsiteY33" fmla="*/ 573206 h 900752"/>
              <a:gd name="connsiteX34" fmla="*/ 2784143 w 3001601"/>
              <a:gd name="connsiteY34" fmla="*/ 532263 h 900752"/>
              <a:gd name="connsiteX35" fmla="*/ 2934268 w 3001601"/>
              <a:gd name="connsiteY35" fmla="*/ 464024 h 900752"/>
              <a:gd name="connsiteX36" fmla="*/ 2961564 w 3001601"/>
              <a:gd name="connsiteY36" fmla="*/ 286603 h 900752"/>
              <a:gd name="connsiteX37" fmla="*/ 2825086 w 3001601"/>
              <a:gd name="connsiteY37" fmla="*/ 245660 h 900752"/>
              <a:gd name="connsiteX38" fmla="*/ 2784143 w 3001601"/>
              <a:gd name="connsiteY38" fmla="*/ 232012 h 900752"/>
              <a:gd name="connsiteX39" fmla="*/ 2715904 w 3001601"/>
              <a:gd name="connsiteY39" fmla="*/ 218364 h 900752"/>
              <a:gd name="connsiteX40" fmla="*/ 2661313 w 3001601"/>
              <a:gd name="connsiteY40" fmla="*/ 204716 h 900752"/>
              <a:gd name="connsiteX41" fmla="*/ 2552131 w 3001601"/>
              <a:gd name="connsiteY41" fmla="*/ 191068 h 900752"/>
              <a:gd name="connsiteX42" fmla="*/ 2470244 w 3001601"/>
              <a:gd name="connsiteY42" fmla="*/ 177421 h 900752"/>
              <a:gd name="connsiteX43" fmla="*/ 2374710 w 3001601"/>
              <a:gd name="connsiteY43" fmla="*/ 163773 h 900752"/>
              <a:gd name="connsiteX44" fmla="*/ 2210937 w 3001601"/>
              <a:gd name="connsiteY44" fmla="*/ 136477 h 900752"/>
              <a:gd name="connsiteX45" fmla="*/ 1869743 w 3001601"/>
              <a:gd name="connsiteY45" fmla="*/ 122830 h 900752"/>
              <a:gd name="connsiteX46" fmla="*/ 1637731 w 3001601"/>
              <a:gd name="connsiteY46" fmla="*/ 81886 h 900752"/>
              <a:gd name="connsiteX47" fmla="*/ 1282889 w 3001601"/>
              <a:gd name="connsiteY47" fmla="*/ 54591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01601" h="900752">
                <a:moveTo>
                  <a:pt x="1364776" y="0"/>
                </a:moveTo>
                <a:cubicBezTo>
                  <a:pt x="1273791" y="22746"/>
                  <a:pt x="1181107" y="39540"/>
                  <a:pt x="1091821" y="68239"/>
                </a:cubicBezTo>
                <a:cubicBezTo>
                  <a:pt x="1053083" y="80690"/>
                  <a:pt x="1019917" y="106521"/>
                  <a:pt x="982639" y="122830"/>
                </a:cubicBezTo>
                <a:cubicBezTo>
                  <a:pt x="958928" y="133204"/>
                  <a:pt x="827121" y="181588"/>
                  <a:pt x="791570" y="191068"/>
                </a:cubicBezTo>
                <a:cubicBezTo>
                  <a:pt x="751044" y="201875"/>
                  <a:pt x="708978" y="206529"/>
                  <a:pt x="668740" y="218364"/>
                </a:cubicBezTo>
                <a:cubicBezTo>
                  <a:pt x="631451" y="229331"/>
                  <a:pt x="597114" y="249292"/>
                  <a:pt x="559558" y="259307"/>
                </a:cubicBezTo>
                <a:cubicBezTo>
                  <a:pt x="528476" y="267595"/>
                  <a:pt x="495818" y="268064"/>
                  <a:pt x="464024" y="272955"/>
                </a:cubicBezTo>
                <a:cubicBezTo>
                  <a:pt x="436674" y="277163"/>
                  <a:pt x="408875" y="279473"/>
                  <a:pt x="382137" y="286603"/>
                </a:cubicBezTo>
                <a:cubicBezTo>
                  <a:pt x="340436" y="297723"/>
                  <a:pt x="300250" y="313898"/>
                  <a:pt x="259307" y="327546"/>
                </a:cubicBezTo>
                <a:cubicBezTo>
                  <a:pt x="245659" y="332095"/>
                  <a:pt x="232554" y="338829"/>
                  <a:pt x="218364" y="341194"/>
                </a:cubicBezTo>
                <a:lnTo>
                  <a:pt x="136477" y="354842"/>
                </a:lnTo>
                <a:cubicBezTo>
                  <a:pt x="118280" y="373039"/>
                  <a:pt x="96844" y="388492"/>
                  <a:pt x="81886" y="409433"/>
                </a:cubicBezTo>
                <a:cubicBezTo>
                  <a:pt x="73524" y="421139"/>
                  <a:pt x="74673" y="437509"/>
                  <a:pt x="68239" y="450376"/>
                </a:cubicBezTo>
                <a:cubicBezTo>
                  <a:pt x="60904" y="465047"/>
                  <a:pt x="50042" y="477671"/>
                  <a:pt x="40943" y="491319"/>
                </a:cubicBezTo>
                <a:cubicBezTo>
                  <a:pt x="31560" y="538231"/>
                  <a:pt x="26498" y="569171"/>
                  <a:pt x="13647" y="614149"/>
                </a:cubicBezTo>
                <a:cubicBezTo>
                  <a:pt x="9695" y="627981"/>
                  <a:pt x="4549" y="641444"/>
                  <a:pt x="0" y="655092"/>
                </a:cubicBezTo>
                <a:cubicBezTo>
                  <a:pt x="4549" y="677838"/>
                  <a:pt x="-594" y="705021"/>
                  <a:pt x="13647" y="723331"/>
                </a:cubicBezTo>
                <a:cubicBezTo>
                  <a:pt x="33787" y="749226"/>
                  <a:pt x="66192" y="763251"/>
                  <a:pt x="95534" y="777922"/>
                </a:cubicBezTo>
                <a:cubicBezTo>
                  <a:pt x="113731" y="787021"/>
                  <a:pt x="131235" y="797662"/>
                  <a:pt x="150125" y="805218"/>
                </a:cubicBezTo>
                <a:cubicBezTo>
                  <a:pt x="176839" y="815904"/>
                  <a:pt x="206278" y="819646"/>
                  <a:pt x="232012" y="832513"/>
                </a:cubicBezTo>
                <a:cubicBezTo>
                  <a:pt x="250209" y="841612"/>
                  <a:pt x="266779" y="855234"/>
                  <a:pt x="286603" y="859809"/>
                </a:cubicBezTo>
                <a:cubicBezTo>
                  <a:pt x="326743" y="869072"/>
                  <a:pt x="368652" y="867631"/>
                  <a:pt x="409433" y="873457"/>
                </a:cubicBezTo>
                <a:cubicBezTo>
                  <a:pt x="467078" y="881692"/>
                  <a:pt x="470984" y="884875"/>
                  <a:pt x="518615" y="900752"/>
                </a:cubicBezTo>
                <a:cubicBezTo>
                  <a:pt x="600501" y="891654"/>
                  <a:pt x="684787" y="895135"/>
                  <a:pt x="764274" y="873457"/>
                </a:cubicBezTo>
                <a:cubicBezTo>
                  <a:pt x="789102" y="866686"/>
                  <a:pt x="794037" y="825636"/>
                  <a:pt x="818865" y="818865"/>
                </a:cubicBezTo>
                <a:cubicBezTo>
                  <a:pt x="852955" y="809568"/>
                  <a:pt x="929847" y="839637"/>
                  <a:pt x="968991" y="846161"/>
                </a:cubicBezTo>
                <a:cubicBezTo>
                  <a:pt x="1026946" y="855820"/>
                  <a:pt x="1162084" y="868200"/>
                  <a:pt x="1214650" y="873457"/>
                </a:cubicBezTo>
                <a:cubicBezTo>
                  <a:pt x="1342029" y="868908"/>
                  <a:pt x="1469793" y="870694"/>
                  <a:pt x="1596788" y="859809"/>
                </a:cubicBezTo>
                <a:cubicBezTo>
                  <a:pt x="1629786" y="856981"/>
                  <a:pt x="1659707" y="838269"/>
                  <a:pt x="1692322" y="832513"/>
                </a:cubicBezTo>
                <a:cubicBezTo>
                  <a:pt x="1786494" y="815894"/>
                  <a:pt x="2070719" y="807346"/>
                  <a:pt x="2115403" y="805218"/>
                </a:cubicBezTo>
                <a:cubicBezTo>
                  <a:pt x="2205383" y="785222"/>
                  <a:pt x="2320582" y="764043"/>
                  <a:pt x="2402006" y="723331"/>
                </a:cubicBezTo>
                <a:cubicBezTo>
                  <a:pt x="2429301" y="709683"/>
                  <a:pt x="2456110" y="695016"/>
                  <a:pt x="2483892" y="682388"/>
                </a:cubicBezTo>
                <a:cubicBezTo>
                  <a:pt x="2506195" y="672250"/>
                  <a:pt x="2530715" y="666990"/>
                  <a:pt x="2552131" y="655092"/>
                </a:cubicBezTo>
                <a:cubicBezTo>
                  <a:pt x="2757853" y="540802"/>
                  <a:pt x="2435717" y="692828"/>
                  <a:pt x="2674961" y="573206"/>
                </a:cubicBezTo>
                <a:cubicBezTo>
                  <a:pt x="2868585" y="476394"/>
                  <a:pt x="2654174" y="591340"/>
                  <a:pt x="2784143" y="532263"/>
                </a:cubicBezTo>
                <a:cubicBezTo>
                  <a:pt x="2951960" y="455982"/>
                  <a:pt x="2838542" y="495931"/>
                  <a:pt x="2934268" y="464024"/>
                </a:cubicBezTo>
                <a:cubicBezTo>
                  <a:pt x="2991973" y="406319"/>
                  <a:pt x="3037702" y="391294"/>
                  <a:pt x="2961564" y="286603"/>
                </a:cubicBezTo>
                <a:cubicBezTo>
                  <a:pt x="2953055" y="274903"/>
                  <a:pt x="2848154" y="252251"/>
                  <a:pt x="2825086" y="245660"/>
                </a:cubicBezTo>
                <a:cubicBezTo>
                  <a:pt x="2811254" y="241708"/>
                  <a:pt x="2798099" y="235501"/>
                  <a:pt x="2784143" y="232012"/>
                </a:cubicBezTo>
                <a:cubicBezTo>
                  <a:pt x="2761639" y="226386"/>
                  <a:pt x="2738548" y="223396"/>
                  <a:pt x="2715904" y="218364"/>
                </a:cubicBezTo>
                <a:cubicBezTo>
                  <a:pt x="2697594" y="214295"/>
                  <a:pt x="2679815" y="207800"/>
                  <a:pt x="2661313" y="204716"/>
                </a:cubicBezTo>
                <a:cubicBezTo>
                  <a:pt x="2625135" y="198686"/>
                  <a:pt x="2588440" y="196255"/>
                  <a:pt x="2552131" y="191068"/>
                </a:cubicBezTo>
                <a:cubicBezTo>
                  <a:pt x="2524737" y="187155"/>
                  <a:pt x="2497594" y="181629"/>
                  <a:pt x="2470244" y="177421"/>
                </a:cubicBezTo>
                <a:cubicBezTo>
                  <a:pt x="2438450" y="172530"/>
                  <a:pt x="2406440" y="169061"/>
                  <a:pt x="2374710" y="163773"/>
                </a:cubicBezTo>
                <a:cubicBezTo>
                  <a:pt x="2308918" y="152808"/>
                  <a:pt x="2282298" y="140937"/>
                  <a:pt x="2210937" y="136477"/>
                </a:cubicBezTo>
                <a:cubicBezTo>
                  <a:pt x="2097336" y="129377"/>
                  <a:pt x="1983474" y="127379"/>
                  <a:pt x="1869743" y="122830"/>
                </a:cubicBezTo>
                <a:cubicBezTo>
                  <a:pt x="1720596" y="85542"/>
                  <a:pt x="1797846" y="99677"/>
                  <a:pt x="1637731" y="81886"/>
                </a:cubicBezTo>
                <a:cubicBezTo>
                  <a:pt x="1469528" y="25820"/>
                  <a:pt x="1584616" y="54591"/>
                  <a:pt x="1282889" y="54591"/>
                </a:cubicBezTo>
              </a:path>
            </a:pathLst>
          </a:cu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0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3, Part 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07976"/>
            <a:ext cx="7772400" cy="5333392"/>
          </a:xfrm>
        </p:spPr>
        <p:txBody>
          <a:bodyPr>
            <a:no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3600" smtClean="0"/>
              <a:t>I don’t like…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600" smtClean="0"/>
              <a:t>I’m not very good at…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600" smtClean="0"/>
              <a:t>I’m good at…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600" smtClean="0"/>
              <a:t>I hate…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600" smtClean="0"/>
              <a:t>I can’t stand…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600" smtClean="0"/>
              <a:t>I’m interested in…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600" smtClean="0"/>
              <a:t>I don’t mind…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600" smtClean="0"/>
              <a:t>I enjoy…</a:t>
            </a:r>
          </a:p>
        </p:txBody>
      </p:sp>
      <p:sp>
        <p:nvSpPr>
          <p:cNvPr id="4" name="Smiley Face 3"/>
          <p:cNvSpPr/>
          <p:nvPr/>
        </p:nvSpPr>
        <p:spPr>
          <a:xfrm>
            <a:off x="6516216" y="76118"/>
            <a:ext cx="648072" cy="688586"/>
          </a:xfrm>
          <a:prstGeom prst="smileyFace">
            <a:avLst>
              <a:gd name="adj" fmla="val 4653"/>
            </a:avLst>
          </a:prstGeom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64288" y="215778"/>
            <a:ext cx="19797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affirmative</a:t>
            </a:r>
            <a:endParaRPr lang="en-US" sz="20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6516216" y="868206"/>
            <a:ext cx="648072" cy="688586"/>
          </a:xfrm>
          <a:prstGeom prst="smileyFace">
            <a:avLst>
              <a:gd name="adj" fmla="val -4653"/>
            </a:avLst>
          </a:prstGeom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64288" y="1007866"/>
            <a:ext cx="158417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negative</a:t>
            </a:r>
            <a:endParaRPr lang="en-US" sz="20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Smiley Face 8"/>
          <p:cNvSpPr/>
          <p:nvPr/>
        </p:nvSpPr>
        <p:spPr>
          <a:xfrm>
            <a:off x="425182" y="1484784"/>
            <a:ext cx="546418" cy="547151"/>
          </a:xfrm>
          <a:prstGeom prst="smileyFace">
            <a:avLst>
              <a:gd name="adj" fmla="val -4653"/>
            </a:avLst>
          </a:prstGeom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438830" y="2103409"/>
            <a:ext cx="546418" cy="547151"/>
          </a:xfrm>
          <a:prstGeom prst="smileyFace">
            <a:avLst>
              <a:gd name="adj" fmla="val -4653"/>
            </a:avLst>
          </a:prstGeom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452478" y="2780928"/>
            <a:ext cx="546418" cy="547151"/>
          </a:xfrm>
          <a:prstGeom prst="smileyFace">
            <a:avLst>
              <a:gd name="adj" fmla="val 4653"/>
            </a:avLst>
          </a:prstGeom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469894" y="3399553"/>
            <a:ext cx="546418" cy="547151"/>
          </a:xfrm>
          <a:prstGeom prst="smileyFace">
            <a:avLst>
              <a:gd name="adj" fmla="val 4653"/>
            </a:avLst>
          </a:prstGeom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481192" y="4020329"/>
            <a:ext cx="546418" cy="547151"/>
          </a:xfrm>
          <a:prstGeom prst="smileyFace">
            <a:avLst>
              <a:gd name="adj" fmla="val -4653"/>
            </a:avLst>
          </a:prstGeom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86039" y="3347498"/>
            <a:ext cx="29126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(no hay “not”)</a:t>
            </a:r>
            <a:endParaRPr lang="en-US" sz="28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Smiley Face 14"/>
          <p:cNvSpPr/>
          <p:nvPr/>
        </p:nvSpPr>
        <p:spPr>
          <a:xfrm>
            <a:off x="467544" y="4653136"/>
            <a:ext cx="546418" cy="547151"/>
          </a:xfrm>
          <a:prstGeom prst="smileyFace">
            <a:avLst>
              <a:gd name="adj" fmla="val 4653"/>
            </a:avLst>
          </a:prstGeom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466126" y="5271761"/>
            <a:ext cx="546418" cy="547151"/>
          </a:xfrm>
          <a:prstGeom prst="smileyFace">
            <a:avLst>
              <a:gd name="adj" fmla="val -4653"/>
            </a:avLst>
          </a:prstGeom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483542" y="5933481"/>
            <a:ext cx="546418" cy="547151"/>
          </a:xfrm>
          <a:prstGeom prst="smileyFace">
            <a:avLst>
              <a:gd name="adj" fmla="val 4653"/>
            </a:avLst>
          </a:prstGeom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1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5, p. 66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 action="ppaction://hlinkfile"/>
              </a:rPr>
              <a:t>LISTEN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1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mtClean="0"/>
              <a:t>UNIT 10</a:t>
            </a:r>
            <a:endParaRPr lang="es-CL"/>
          </a:p>
        </p:txBody>
      </p:sp>
      <p:sp>
        <p:nvSpPr>
          <p:cNvPr id="2" name="1 Marcador de text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L" sz="4400" smtClean="0"/>
              <a:t>I </a:t>
            </a:r>
            <a:r>
              <a:rPr lang="es-CL" sz="4400" err="1" smtClean="0"/>
              <a:t>don´t</a:t>
            </a:r>
            <a:r>
              <a:rPr lang="es-CL" sz="4400" smtClean="0"/>
              <a:t> </a:t>
            </a:r>
            <a:r>
              <a:rPr lang="es-CL" sz="4400" err="1" smtClean="0"/>
              <a:t>like</a:t>
            </a:r>
            <a:r>
              <a:rPr lang="es-CL" sz="4400" smtClean="0"/>
              <a:t> </a:t>
            </a:r>
            <a:r>
              <a:rPr lang="es-CL" sz="4400" err="1" smtClean="0"/>
              <a:t>working</a:t>
            </a:r>
            <a:r>
              <a:rPr lang="es-CL" sz="4400" smtClean="0"/>
              <a:t> </a:t>
            </a:r>
            <a:r>
              <a:rPr lang="es-CL" sz="4400" err="1" smtClean="0"/>
              <a:t>on</a:t>
            </a:r>
            <a:r>
              <a:rPr lang="es-CL" sz="4400" smtClean="0"/>
              <a:t> </a:t>
            </a:r>
            <a:r>
              <a:rPr lang="es-CL" sz="4400" err="1" smtClean="0"/>
              <a:t>weekends</a:t>
            </a:r>
            <a:endParaRPr lang="es-CL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6, p. 66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Pair work:</a:t>
            </a:r>
          </a:p>
          <a:p>
            <a:pPr lvl="1"/>
            <a:r>
              <a:rPr lang="en-US" sz="3600" smtClean="0"/>
              <a:t>IN ENGLISH, ask your partner how they feel about each chore.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3909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496" y="44624"/>
            <a:ext cx="91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NOTES — Gerunds with short responses (Unit 10)         </a:t>
            </a:r>
            <a:r>
              <a:rPr lang="en-US" sz="1100" smtClean="0">
                <a:solidFill>
                  <a:schemeClr val="bg1"/>
                </a:solidFill>
              </a:rPr>
              <a:t>Name__________________________ • Date__________________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404831"/>
            <a:ext cx="439248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In English, a </a:t>
            </a:r>
            <a:r>
              <a:rPr lang="en-US" sz="1400" smtClean="0">
                <a:solidFill>
                  <a:schemeClr val="bg1"/>
                </a:solidFill>
              </a:rPr>
              <a:t>__________ is </a:t>
            </a:r>
            <a:r>
              <a:rPr lang="en-US" sz="1400">
                <a:solidFill>
                  <a:schemeClr val="bg1"/>
                </a:solidFill>
              </a:rPr>
              <a:t>a verb that ends in </a:t>
            </a:r>
            <a:r>
              <a:rPr lang="en-US" sz="1400" smtClean="0">
                <a:solidFill>
                  <a:schemeClr val="bg1"/>
                </a:solidFill>
              </a:rPr>
              <a:t>-______</a:t>
            </a:r>
          </a:p>
          <a:p>
            <a:r>
              <a:rPr lang="en-US" sz="1400" smtClean="0">
                <a:solidFill>
                  <a:schemeClr val="bg1"/>
                </a:solidFill>
              </a:rPr>
              <a:t>______________, ____________, ______________</a:t>
            </a:r>
          </a:p>
          <a:p>
            <a:endParaRPr lang="en-US" sz="1400" smtClean="0">
              <a:solidFill>
                <a:schemeClr val="bg1"/>
              </a:solidFill>
            </a:endParaRPr>
          </a:p>
          <a:p>
            <a:r>
              <a:rPr lang="en-US" sz="1600" smtClean="0">
                <a:solidFill>
                  <a:schemeClr val="bg1"/>
                </a:solidFill>
              </a:rPr>
              <a:t>When </a:t>
            </a:r>
            <a:r>
              <a:rPr lang="en-US" sz="1600">
                <a:solidFill>
                  <a:schemeClr val="bg1"/>
                </a:solidFill>
              </a:rPr>
              <a:t>you talk about something you’re </a:t>
            </a:r>
            <a:r>
              <a:rPr lang="en-US" sz="1600" smtClean="0">
                <a:solidFill>
                  <a:schemeClr val="bg1"/>
                </a:solidFill>
              </a:rPr>
              <a:t>_________________ or </a:t>
            </a:r>
            <a:r>
              <a:rPr lang="en-US" sz="1600">
                <a:solidFill>
                  <a:schemeClr val="bg1"/>
                </a:solidFill>
              </a:rPr>
              <a:t>something that you </a:t>
            </a:r>
            <a:r>
              <a:rPr lang="en-US" sz="1600" smtClean="0">
                <a:solidFill>
                  <a:schemeClr val="bg1"/>
                </a:solidFill>
              </a:rPr>
              <a:t>_________, </a:t>
            </a:r>
            <a:r>
              <a:rPr lang="en-US" sz="1600">
                <a:solidFill>
                  <a:schemeClr val="bg1"/>
                </a:solidFill>
              </a:rPr>
              <a:t>and also something you </a:t>
            </a:r>
            <a:r>
              <a:rPr lang="en-US" sz="1600" smtClean="0">
                <a:solidFill>
                  <a:schemeClr val="bg1"/>
                </a:solidFill>
              </a:rPr>
              <a:t>________, </a:t>
            </a:r>
            <a:r>
              <a:rPr lang="en-US" sz="1600">
                <a:solidFill>
                  <a:schemeClr val="bg1"/>
                </a:solidFill>
              </a:rPr>
              <a:t>it’s common to use a </a:t>
            </a:r>
            <a:r>
              <a:rPr lang="en-US" sz="1600" smtClean="0">
                <a:solidFill>
                  <a:schemeClr val="bg1"/>
                </a:solidFill>
              </a:rPr>
              <a:t>__________.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• ____________________________</a:t>
            </a:r>
          </a:p>
          <a:p>
            <a:r>
              <a:rPr lang="en-US" sz="1600">
                <a:solidFill>
                  <a:schemeClr val="bg1"/>
                </a:solidFill>
              </a:rPr>
              <a:t>• </a:t>
            </a:r>
            <a:r>
              <a:rPr lang="en-US" sz="1600" smtClean="0">
                <a:solidFill>
                  <a:schemeClr val="bg1"/>
                </a:solidFill>
              </a:rPr>
              <a:t>____________________________</a:t>
            </a:r>
            <a:endParaRPr lang="en-US" sz="1600">
              <a:solidFill>
                <a:schemeClr val="bg1"/>
              </a:solidFill>
            </a:endParaRPr>
          </a:p>
          <a:p>
            <a:r>
              <a:rPr lang="en-US" sz="1600">
                <a:solidFill>
                  <a:schemeClr val="bg1"/>
                </a:solidFill>
              </a:rPr>
              <a:t>• </a:t>
            </a:r>
            <a:r>
              <a:rPr lang="en-US" sz="1600" smtClean="0">
                <a:solidFill>
                  <a:schemeClr val="bg1"/>
                </a:solidFill>
              </a:rPr>
              <a:t>____________________________</a:t>
            </a:r>
          </a:p>
          <a:p>
            <a:endParaRPr lang="en-US" sz="1600">
              <a:solidFill>
                <a:schemeClr val="bg1"/>
              </a:solidFill>
            </a:endParaRPr>
          </a:p>
          <a:p>
            <a:r>
              <a:rPr lang="en-US" sz="1600">
                <a:solidFill>
                  <a:schemeClr val="bg1"/>
                </a:solidFill>
              </a:rPr>
              <a:t>When a person says an </a:t>
            </a:r>
            <a:r>
              <a:rPr lang="en-US" sz="1600" b="1" smtClean="0">
                <a:solidFill>
                  <a:schemeClr val="bg1"/>
                </a:solidFill>
              </a:rPr>
              <a:t>____________ </a:t>
            </a:r>
            <a:r>
              <a:rPr lang="en-US" sz="1600" b="1">
                <a:solidFill>
                  <a:schemeClr val="bg1"/>
                </a:solidFill>
              </a:rPr>
              <a:t>statement</a:t>
            </a:r>
            <a:r>
              <a:rPr lang="en-US" sz="1600">
                <a:solidFill>
                  <a:schemeClr val="bg1"/>
                </a:solidFill>
              </a:rPr>
              <a:t> (don’t have a negative word) you can </a:t>
            </a:r>
            <a:r>
              <a:rPr lang="en-US" sz="1600" smtClean="0">
                <a:solidFill>
                  <a:schemeClr val="bg1"/>
                </a:solidFill>
              </a:rPr>
              <a:t>_________or ___________:</a:t>
            </a:r>
          </a:p>
          <a:p>
            <a:r>
              <a:rPr lang="en-US" sz="1000" smtClean="0">
                <a:solidFill>
                  <a:schemeClr val="bg1"/>
                </a:solidFill>
              </a:rPr>
              <a:t>ejemplo 1 </a:t>
            </a:r>
            <a:r>
              <a:rPr lang="en-US" sz="1600" smtClean="0">
                <a:solidFill>
                  <a:schemeClr val="bg1"/>
                </a:solidFill>
              </a:rPr>
              <a:t>_______________________________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 </a:t>
            </a:r>
            <a:r>
              <a:rPr lang="en-US" sz="1200" i="1" smtClean="0">
                <a:solidFill>
                  <a:schemeClr val="bg1"/>
                </a:solidFill>
              </a:rPr>
              <a:t>  </a:t>
            </a:r>
            <a:r>
              <a:rPr lang="en-US" sz="1200" i="1" u="sng" smtClean="0">
                <a:solidFill>
                  <a:schemeClr val="bg1"/>
                </a:solidFill>
              </a:rPr>
              <a:t>agree</a:t>
            </a:r>
            <a:r>
              <a:rPr lang="en-US" sz="1200" i="1" smtClean="0">
                <a:solidFill>
                  <a:schemeClr val="bg1"/>
                </a:solidFill>
              </a:rPr>
              <a:t>		</a:t>
            </a:r>
            <a:r>
              <a:rPr lang="en-US" sz="1200" i="1" u="sng" smtClean="0">
                <a:solidFill>
                  <a:schemeClr val="bg1"/>
                </a:solidFill>
              </a:rPr>
              <a:t>disagree</a:t>
            </a:r>
          </a:p>
          <a:p>
            <a:endParaRPr lang="en-US" sz="1200" i="1" u="sng">
              <a:solidFill>
                <a:schemeClr val="bg1"/>
              </a:solidFill>
            </a:endParaRPr>
          </a:p>
          <a:p>
            <a:endParaRPr lang="en-US" sz="1200" i="1" u="sng" smtClean="0">
              <a:solidFill>
                <a:schemeClr val="bg1"/>
              </a:solidFill>
            </a:endParaRPr>
          </a:p>
          <a:p>
            <a:r>
              <a:rPr lang="en-US" sz="1000" smtClean="0">
                <a:solidFill>
                  <a:schemeClr val="bg1"/>
                </a:solidFill>
              </a:rPr>
              <a:t>ejemplo 2 </a:t>
            </a:r>
            <a:r>
              <a:rPr lang="en-US" sz="1600">
                <a:solidFill>
                  <a:schemeClr val="bg1"/>
                </a:solidFill>
              </a:rPr>
              <a:t>_______________________________</a:t>
            </a:r>
          </a:p>
          <a:p>
            <a:r>
              <a:rPr lang="en-US" sz="1600">
                <a:solidFill>
                  <a:schemeClr val="bg1"/>
                </a:solidFill>
              </a:rPr>
              <a:t> </a:t>
            </a:r>
            <a:r>
              <a:rPr lang="en-US" sz="1200" i="1">
                <a:solidFill>
                  <a:schemeClr val="bg1"/>
                </a:solidFill>
              </a:rPr>
              <a:t>  </a:t>
            </a:r>
            <a:r>
              <a:rPr lang="en-US" sz="1200" i="1" u="sng">
                <a:solidFill>
                  <a:schemeClr val="bg1"/>
                </a:solidFill>
              </a:rPr>
              <a:t>agree</a:t>
            </a:r>
            <a:r>
              <a:rPr lang="en-US" sz="1200" i="1">
                <a:solidFill>
                  <a:schemeClr val="bg1"/>
                </a:solidFill>
              </a:rPr>
              <a:t>		</a:t>
            </a:r>
            <a:r>
              <a:rPr lang="en-US" sz="1200" i="1" u="sng" smtClean="0">
                <a:solidFill>
                  <a:schemeClr val="bg1"/>
                </a:solidFill>
              </a:rPr>
              <a:t>disagree</a:t>
            </a:r>
          </a:p>
          <a:p>
            <a:endParaRPr lang="en-US" sz="1200" i="1" u="sng" smtClean="0">
              <a:solidFill>
                <a:schemeClr val="bg1"/>
              </a:solidFill>
            </a:endParaRPr>
          </a:p>
          <a:p>
            <a:endParaRPr lang="en-US" sz="1600" i="1" u="sng">
              <a:solidFill>
                <a:schemeClr val="bg1"/>
              </a:solidFill>
            </a:endParaRPr>
          </a:p>
          <a:p>
            <a:r>
              <a:rPr lang="en-US" sz="1600" smtClean="0">
                <a:solidFill>
                  <a:schemeClr val="bg1"/>
                </a:solidFill>
              </a:rPr>
              <a:t>When </a:t>
            </a:r>
            <a:r>
              <a:rPr lang="en-US" sz="1600">
                <a:solidFill>
                  <a:schemeClr val="bg1"/>
                </a:solidFill>
              </a:rPr>
              <a:t>a person says an </a:t>
            </a:r>
            <a:r>
              <a:rPr lang="en-US" sz="1600" b="1" smtClean="0">
                <a:solidFill>
                  <a:schemeClr val="bg1"/>
                </a:solidFill>
              </a:rPr>
              <a:t>_____________ statement</a:t>
            </a:r>
            <a:r>
              <a:rPr lang="en-US" sz="1600" smtClean="0">
                <a:solidFill>
                  <a:schemeClr val="bg1"/>
                </a:solidFill>
              </a:rPr>
              <a:t> </a:t>
            </a:r>
            <a:r>
              <a:rPr lang="en-US" sz="1600">
                <a:solidFill>
                  <a:schemeClr val="bg1"/>
                </a:solidFill>
              </a:rPr>
              <a:t>you can agree or disagree</a:t>
            </a:r>
            <a:r>
              <a:rPr lang="en-US" sz="1600" smtClean="0">
                <a:solidFill>
                  <a:schemeClr val="bg1"/>
                </a:solidFill>
              </a:rPr>
              <a:t>.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How do you know that something is __________?</a:t>
            </a:r>
            <a:endParaRPr lang="en-US" sz="2000">
              <a:solidFill>
                <a:schemeClr val="bg1"/>
              </a:solidFill>
            </a:endParaRPr>
          </a:p>
          <a:p>
            <a:endParaRPr lang="en-US" sz="1600">
              <a:solidFill>
                <a:schemeClr val="bg1"/>
              </a:solidFill>
            </a:endParaRPr>
          </a:p>
          <a:p>
            <a:endParaRPr lang="en-US" sz="2000">
              <a:solidFill>
                <a:schemeClr val="bg1"/>
              </a:solidFill>
            </a:endParaRPr>
          </a:p>
          <a:p>
            <a:endParaRPr lang="en-US" sz="1400">
              <a:solidFill>
                <a:schemeClr val="bg1"/>
              </a:solidFill>
            </a:endParaRPr>
          </a:p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499992" y="485964"/>
            <a:ext cx="0" cy="63274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79512" y="6309320"/>
            <a:ext cx="1390642" cy="43204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70154" y="6290736"/>
            <a:ext cx="30195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smtClean="0">
                <a:solidFill>
                  <a:schemeClr val="bg1"/>
                </a:solidFill>
              </a:rPr>
              <a:t>______________ (                    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>
                <a:solidFill>
                  <a:schemeClr val="bg1"/>
                </a:solidFill>
              </a:rPr>
              <a:t>______________ (        </a:t>
            </a:r>
            <a:r>
              <a:rPr lang="en-US" sz="1400" smtClean="0">
                <a:solidFill>
                  <a:schemeClr val="bg1"/>
                </a:solidFill>
              </a:rPr>
              <a:t>            </a:t>
            </a:r>
            <a:r>
              <a:rPr lang="en-US" sz="140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404664"/>
            <a:ext cx="4320480" cy="755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solidFill>
                  <a:schemeClr val="bg1"/>
                </a:solidFill>
              </a:rPr>
              <a:t>ejemplo 1 </a:t>
            </a:r>
            <a:r>
              <a:rPr lang="en-US">
                <a:solidFill>
                  <a:schemeClr val="bg1"/>
                </a:solidFill>
              </a:rPr>
              <a:t>_______________________________</a:t>
            </a:r>
          </a:p>
          <a:p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100" i="1">
                <a:solidFill>
                  <a:schemeClr val="bg1"/>
                </a:solidFill>
              </a:rPr>
              <a:t>  </a:t>
            </a:r>
            <a:r>
              <a:rPr lang="en-US" sz="1100" i="1" u="sng">
                <a:solidFill>
                  <a:schemeClr val="bg1"/>
                </a:solidFill>
              </a:rPr>
              <a:t>agree</a:t>
            </a:r>
            <a:r>
              <a:rPr lang="en-US" sz="1100" i="1">
                <a:solidFill>
                  <a:schemeClr val="bg1"/>
                </a:solidFill>
              </a:rPr>
              <a:t>		</a:t>
            </a:r>
            <a:r>
              <a:rPr lang="en-US" sz="1100" i="1" u="sng">
                <a:solidFill>
                  <a:schemeClr val="bg1"/>
                </a:solidFill>
              </a:rPr>
              <a:t>disagree</a:t>
            </a:r>
          </a:p>
          <a:p>
            <a:endParaRPr lang="en-US" sz="1400" i="1" u="sng">
              <a:solidFill>
                <a:schemeClr val="bg1"/>
              </a:solidFill>
            </a:endParaRPr>
          </a:p>
          <a:p>
            <a:r>
              <a:rPr lang="en-US" sz="1050">
                <a:solidFill>
                  <a:schemeClr val="bg1"/>
                </a:solidFill>
              </a:rPr>
              <a:t>ejemplo 2 </a:t>
            </a:r>
            <a:r>
              <a:rPr lang="en-US">
                <a:solidFill>
                  <a:schemeClr val="bg1"/>
                </a:solidFill>
              </a:rPr>
              <a:t>_______________________________</a:t>
            </a:r>
          </a:p>
          <a:p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100" i="1">
                <a:solidFill>
                  <a:schemeClr val="bg1"/>
                </a:solidFill>
              </a:rPr>
              <a:t>  </a:t>
            </a:r>
            <a:r>
              <a:rPr lang="en-US" sz="1100" i="1" u="sng">
                <a:solidFill>
                  <a:schemeClr val="bg1"/>
                </a:solidFill>
              </a:rPr>
              <a:t>agree</a:t>
            </a:r>
            <a:r>
              <a:rPr lang="en-US" sz="1100" i="1">
                <a:solidFill>
                  <a:schemeClr val="bg1"/>
                </a:solidFill>
              </a:rPr>
              <a:t>		</a:t>
            </a:r>
            <a:r>
              <a:rPr lang="en-US" sz="1100" i="1" u="sng">
                <a:solidFill>
                  <a:schemeClr val="bg1"/>
                </a:solidFill>
              </a:rPr>
              <a:t>disagree</a:t>
            </a:r>
          </a:p>
          <a:p>
            <a:endParaRPr lang="en-US" smtClean="0"/>
          </a:p>
          <a:p>
            <a:r>
              <a:rPr lang="en-US" sz="1050">
                <a:solidFill>
                  <a:schemeClr val="bg1"/>
                </a:solidFill>
              </a:rPr>
              <a:t>ejemplo </a:t>
            </a:r>
            <a:r>
              <a:rPr lang="en-US" sz="1050" smtClean="0">
                <a:solidFill>
                  <a:schemeClr val="bg1"/>
                </a:solidFill>
              </a:rPr>
              <a:t>3 </a:t>
            </a:r>
            <a:r>
              <a:rPr lang="en-US">
                <a:solidFill>
                  <a:schemeClr val="bg1"/>
                </a:solidFill>
              </a:rPr>
              <a:t>_______________________________</a:t>
            </a:r>
          </a:p>
          <a:p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100" i="1">
                <a:solidFill>
                  <a:schemeClr val="bg1"/>
                </a:solidFill>
              </a:rPr>
              <a:t>  </a:t>
            </a:r>
            <a:r>
              <a:rPr lang="en-US" sz="1100" i="1" u="sng">
                <a:solidFill>
                  <a:schemeClr val="bg1"/>
                </a:solidFill>
              </a:rPr>
              <a:t>agree</a:t>
            </a:r>
            <a:r>
              <a:rPr lang="en-US" sz="1100" i="1">
                <a:solidFill>
                  <a:schemeClr val="bg1"/>
                </a:solidFill>
              </a:rPr>
              <a:t>		</a:t>
            </a:r>
            <a:r>
              <a:rPr lang="en-US" sz="1100" i="1" u="sng" smtClean="0">
                <a:solidFill>
                  <a:schemeClr val="bg1"/>
                </a:solidFill>
              </a:rPr>
              <a:t>disagree</a:t>
            </a:r>
          </a:p>
          <a:p>
            <a:endParaRPr lang="en-US" sz="1100" i="1" u="sng">
              <a:solidFill>
                <a:schemeClr val="bg1"/>
              </a:solidFill>
            </a:endParaRPr>
          </a:p>
          <a:p>
            <a:r>
              <a:rPr lang="en-US" sz="1100" b="1" i="1" smtClean="0">
                <a:solidFill>
                  <a:schemeClr val="bg1"/>
                </a:solidFill>
              </a:rPr>
              <a:t>PRACTICE</a:t>
            </a:r>
            <a:endParaRPr lang="en-US" sz="1100" b="1" smtClean="0">
              <a:solidFill>
                <a:schemeClr val="bg1"/>
              </a:solidFill>
            </a:endParaRPr>
          </a:p>
          <a:p>
            <a:pPr marL="228600" indent="-228600">
              <a:buAutoNum type="arabicPeriod"/>
            </a:pPr>
            <a:r>
              <a:rPr lang="en-US" sz="1100" smtClean="0">
                <a:solidFill>
                  <a:schemeClr val="bg1"/>
                </a:solidFill>
              </a:rPr>
              <a:t>___________________________________ (affirmative /  negative)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100" smtClean="0">
                <a:solidFill>
                  <a:schemeClr val="bg1"/>
                </a:solidFill>
              </a:rPr>
              <a:t>___________________________________ (agree /  disagree)</a:t>
            </a:r>
            <a:endParaRPr lang="en-US" sz="1100">
              <a:solidFill>
                <a:schemeClr val="bg1"/>
              </a:solidFill>
            </a:endParaRPr>
          </a:p>
          <a:p>
            <a:r>
              <a:rPr lang="en-US" sz="1100" smtClean="0">
                <a:solidFill>
                  <a:schemeClr val="bg1"/>
                </a:solidFill>
              </a:rPr>
              <a:t>2.    ___________________________________ </a:t>
            </a:r>
            <a:r>
              <a:rPr lang="en-US" sz="1100">
                <a:solidFill>
                  <a:schemeClr val="bg1"/>
                </a:solidFill>
              </a:rPr>
              <a:t>(affirmative /  negative)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100">
                <a:solidFill>
                  <a:schemeClr val="bg1"/>
                </a:solidFill>
              </a:rPr>
              <a:t>___________________________________ (agree /  disagree</a:t>
            </a:r>
            <a:r>
              <a:rPr lang="en-US" sz="1100" smtClean="0">
                <a:solidFill>
                  <a:schemeClr val="bg1"/>
                </a:solidFill>
              </a:rPr>
              <a:t>)</a:t>
            </a:r>
          </a:p>
          <a:p>
            <a:r>
              <a:rPr lang="en-US" sz="1100" smtClean="0">
                <a:solidFill>
                  <a:schemeClr val="bg1"/>
                </a:solidFill>
              </a:rPr>
              <a:t>3.    </a:t>
            </a:r>
            <a:r>
              <a:rPr lang="en-US" sz="1100">
                <a:solidFill>
                  <a:schemeClr val="bg1"/>
                </a:solidFill>
              </a:rPr>
              <a:t>___________________________________ (affirmative /  negative)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100">
                <a:solidFill>
                  <a:schemeClr val="bg1"/>
                </a:solidFill>
              </a:rPr>
              <a:t>___________________________________ (agree /  disagree)</a:t>
            </a:r>
          </a:p>
          <a:p>
            <a:r>
              <a:rPr lang="en-US" sz="1100" smtClean="0">
                <a:solidFill>
                  <a:schemeClr val="bg1"/>
                </a:solidFill>
              </a:rPr>
              <a:t>4.    </a:t>
            </a:r>
            <a:r>
              <a:rPr lang="en-US" sz="1100">
                <a:solidFill>
                  <a:schemeClr val="bg1"/>
                </a:solidFill>
              </a:rPr>
              <a:t>___________________________________ (affirmative /  negative)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100">
                <a:solidFill>
                  <a:schemeClr val="bg1"/>
                </a:solidFill>
              </a:rPr>
              <a:t>___________________________________ (agree /  disagree)</a:t>
            </a:r>
          </a:p>
          <a:p>
            <a:r>
              <a:rPr lang="en-US" sz="1100" smtClean="0">
                <a:solidFill>
                  <a:schemeClr val="bg1"/>
                </a:solidFill>
              </a:rPr>
              <a:t>5.    </a:t>
            </a:r>
            <a:r>
              <a:rPr lang="en-US" sz="1100">
                <a:solidFill>
                  <a:schemeClr val="bg1"/>
                </a:solidFill>
              </a:rPr>
              <a:t>___________________________________ (affirmative /  negative)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100">
                <a:solidFill>
                  <a:schemeClr val="bg1"/>
                </a:solidFill>
              </a:rPr>
              <a:t>___________________________________ (agree /  disagree</a:t>
            </a:r>
            <a:r>
              <a:rPr lang="en-US" sz="1100" smtClean="0">
                <a:solidFill>
                  <a:schemeClr val="bg1"/>
                </a:solidFill>
              </a:rPr>
              <a:t>)</a:t>
            </a:r>
          </a:p>
          <a:p>
            <a:r>
              <a:rPr lang="en-US" sz="1100" smtClean="0">
                <a:solidFill>
                  <a:schemeClr val="bg1"/>
                </a:solidFill>
              </a:rPr>
              <a:t>6.    </a:t>
            </a:r>
            <a:r>
              <a:rPr lang="en-US" sz="1100">
                <a:solidFill>
                  <a:schemeClr val="bg1"/>
                </a:solidFill>
              </a:rPr>
              <a:t>___________________________________ (affirmative /  negative)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100">
                <a:solidFill>
                  <a:schemeClr val="bg1"/>
                </a:solidFill>
              </a:rPr>
              <a:t>___________________________________ (agree /  disagree</a:t>
            </a:r>
            <a:r>
              <a:rPr lang="en-US" sz="1100" smtClean="0">
                <a:solidFill>
                  <a:schemeClr val="bg1"/>
                </a:solidFill>
              </a:rPr>
              <a:t>)</a:t>
            </a:r>
          </a:p>
          <a:p>
            <a:pPr marL="228600" indent="-228600">
              <a:buFont typeface="Arial" pitchFamily="34" charset="0"/>
              <a:buChar char="•"/>
            </a:pPr>
            <a:endParaRPr lang="en-US" sz="1100">
              <a:solidFill>
                <a:schemeClr val="bg1"/>
              </a:solidFill>
            </a:endParaRPr>
          </a:p>
          <a:p>
            <a:r>
              <a:rPr lang="en-US" sz="1100" smtClean="0">
                <a:solidFill>
                  <a:schemeClr val="bg1"/>
                </a:solidFill>
              </a:rPr>
              <a:t>Activity 3, Part A (p. 65)</a:t>
            </a:r>
            <a:endParaRPr lang="en-US" sz="1100">
              <a:solidFill>
                <a:schemeClr val="bg1"/>
              </a:solidFill>
            </a:endParaRPr>
          </a:p>
          <a:p>
            <a:pPr marL="582930" indent="-514350">
              <a:buFont typeface="+mj-lt"/>
              <a:buAutoNum type="arabicPeriod"/>
            </a:pPr>
            <a:r>
              <a:rPr lang="en-US" sz="1400">
                <a:solidFill>
                  <a:schemeClr val="bg1"/>
                </a:solidFill>
              </a:rPr>
              <a:t>I don’t </a:t>
            </a:r>
            <a:r>
              <a:rPr lang="en-US" sz="1400" smtClean="0">
                <a:solidFill>
                  <a:schemeClr val="bg1"/>
                </a:solidFill>
              </a:rPr>
              <a:t>like ______________________.</a:t>
            </a:r>
            <a:endParaRPr lang="en-US" sz="1400">
              <a:solidFill>
                <a:schemeClr val="bg1"/>
              </a:solidFill>
            </a:endParaRPr>
          </a:p>
          <a:p>
            <a:pPr marL="582930" indent="-514350">
              <a:buFont typeface="+mj-lt"/>
              <a:buAutoNum type="arabicPeriod"/>
            </a:pPr>
            <a:r>
              <a:rPr lang="en-US" sz="1400">
                <a:solidFill>
                  <a:schemeClr val="bg1"/>
                </a:solidFill>
              </a:rPr>
              <a:t>I’m not very good </a:t>
            </a:r>
            <a:r>
              <a:rPr lang="en-US" sz="1400" smtClean="0">
                <a:solidFill>
                  <a:schemeClr val="bg1"/>
                </a:solidFill>
              </a:rPr>
              <a:t>at </a:t>
            </a:r>
            <a:r>
              <a:rPr lang="en-US" sz="1400">
                <a:solidFill>
                  <a:schemeClr val="bg1"/>
                </a:solidFill>
              </a:rPr>
              <a:t>______________________.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1400" smtClean="0">
                <a:solidFill>
                  <a:schemeClr val="bg1"/>
                </a:solidFill>
              </a:rPr>
              <a:t>I’m </a:t>
            </a:r>
            <a:r>
              <a:rPr lang="en-US" sz="1400">
                <a:solidFill>
                  <a:schemeClr val="bg1"/>
                </a:solidFill>
              </a:rPr>
              <a:t>good </a:t>
            </a:r>
            <a:r>
              <a:rPr lang="en-US" sz="1400" smtClean="0">
                <a:solidFill>
                  <a:schemeClr val="bg1"/>
                </a:solidFill>
              </a:rPr>
              <a:t>at ______________________.</a:t>
            </a:r>
            <a:endParaRPr lang="en-US" sz="1400">
              <a:solidFill>
                <a:schemeClr val="bg1"/>
              </a:solidFill>
            </a:endParaRPr>
          </a:p>
          <a:p>
            <a:pPr marL="582930" indent="-514350">
              <a:buFont typeface="+mj-lt"/>
              <a:buAutoNum type="arabicPeriod"/>
            </a:pPr>
            <a:r>
              <a:rPr lang="en-US" sz="1400">
                <a:solidFill>
                  <a:schemeClr val="bg1"/>
                </a:solidFill>
              </a:rPr>
              <a:t>I </a:t>
            </a:r>
            <a:r>
              <a:rPr lang="en-US" sz="1400" smtClean="0">
                <a:solidFill>
                  <a:schemeClr val="bg1"/>
                </a:solidFill>
              </a:rPr>
              <a:t>hate </a:t>
            </a:r>
            <a:r>
              <a:rPr lang="en-US" sz="1400">
                <a:solidFill>
                  <a:schemeClr val="bg1"/>
                </a:solidFill>
              </a:rPr>
              <a:t>______________________.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1400" smtClean="0">
                <a:solidFill>
                  <a:schemeClr val="bg1"/>
                </a:solidFill>
              </a:rPr>
              <a:t>I </a:t>
            </a:r>
            <a:r>
              <a:rPr lang="en-US" sz="1400">
                <a:solidFill>
                  <a:schemeClr val="bg1"/>
                </a:solidFill>
              </a:rPr>
              <a:t>can’t </a:t>
            </a:r>
            <a:r>
              <a:rPr lang="en-US" sz="1400" smtClean="0">
                <a:solidFill>
                  <a:schemeClr val="bg1"/>
                </a:solidFill>
              </a:rPr>
              <a:t>stand </a:t>
            </a:r>
            <a:r>
              <a:rPr lang="en-US" sz="1400">
                <a:solidFill>
                  <a:schemeClr val="bg1"/>
                </a:solidFill>
              </a:rPr>
              <a:t>______________________.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1400" smtClean="0">
                <a:solidFill>
                  <a:schemeClr val="bg1"/>
                </a:solidFill>
              </a:rPr>
              <a:t>I’m </a:t>
            </a:r>
            <a:r>
              <a:rPr lang="en-US" sz="1400">
                <a:solidFill>
                  <a:schemeClr val="bg1"/>
                </a:solidFill>
              </a:rPr>
              <a:t>interested </a:t>
            </a:r>
            <a:r>
              <a:rPr lang="en-US" sz="1400" smtClean="0">
                <a:solidFill>
                  <a:schemeClr val="bg1"/>
                </a:solidFill>
              </a:rPr>
              <a:t>in </a:t>
            </a:r>
            <a:r>
              <a:rPr lang="en-US" sz="1400">
                <a:solidFill>
                  <a:schemeClr val="bg1"/>
                </a:solidFill>
              </a:rPr>
              <a:t>______________________.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1400" smtClean="0">
                <a:solidFill>
                  <a:schemeClr val="bg1"/>
                </a:solidFill>
              </a:rPr>
              <a:t>I </a:t>
            </a:r>
            <a:r>
              <a:rPr lang="en-US" sz="1400">
                <a:solidFill>
                  <a:schemeClr val="bg1"/>
                </a:solidFill>
              </a:rPr>
              <a:t>don’t </a:t>
            </a:r>
            <a:r>
              <a:rPr lang="en-US" sz="1400" smtClean="0">
                <a:solidFill>
                  <a:schemeClr val="bg1"/>
                </a:solidFill>
              </a:rPr>
              <a:t>mind </a:t>
            </a:r>
            <a:r>
              <a:rPr lang="en-US" sz="1400">
                <a:solidFill>
                  <a:schemeClr val="bg1"/>
                </a:solidFill>
              </a:rPr>
              <a:t>______________________.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1400" smtClean="0">
                <a:solidFill>
                  <a:schemeClr val="bg1"/>
                </a:solidFill>
              </a:rPr>
              <a:t>I enjoy ______________________.</a:t>
            </a:r>
            <a:endParaRPr lang="en-US" sz="1400">
              <a:solidFill>
                <a:schemeClr val="bg1"/>
              </a:solidFill>
            </a:endParaRPr>
          </a:p>
          <a:p>
            <a:pPr marL="228600" indent="-228600">
              <a:buFont typeface="Arial" pitchFamily="34" charset="0"/>
              <a:buChar char="•"/>
            </a:pPr>
            <a:endParaRPr lang="en-US" sz="1100">
              <a:solidFill>
                <a:schemeClr val="bg1"/>
              </a:solidFill>
            </a:endParaRPr>
          </a:p>
          <a:p>
            <a:pPr marL="228600" indent="-228600">
              <a:buFont typeface="Arial" pitchFamily="34" charset="0"/>
              <a:buChar char="•"/>
            </a:pPr>
            <a:endParaRPr lang="en-US" sz="1100">
              <a:solidFill>
                <a:schemeClr val="bg1"/>
              </a:solidFill>
            </a:endParaRPr>
          </a:p>
          <a:p>
            <a:pPr marL="228600" indent="-228600">
              <a:buFont typeface="Arial" pitchFamily="34" charset="0"/>
              <a:buChar char="•"/>
            </a:pPr>
            <a:endParaRPr lang="en-US" sz="1100" smtClean="0">
              <a:solidFill>
                <a:schemeClr val="bg1"/>
              </a:solidFill>
            </a:endParaRPr>
          </a:p>
          <a:p>
            <a:endParaRPr lang="en-US" sz="1100" smtClean="0">
              <a:solidFill>
                <a:schemeClr val="bg1"/>
              </a:solidFill>
            </a:endParaRPr>
          </a:p>
          <a:p>
            <a:r>
              <a:rPr lang="en-US" sz="1100" smtClean="0">
                <a:solidFill>
                  <a:schemeClr val="bg1"/>
                </a:solidFill>
              </a:rPr>
              <a:t>       </a:t>
            </a:r>
            <a:endParaRPr lang="en-US" sz="1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2" b="33788"/>
          <a:stretch/>
        </p:blipFill>
        <p:spPr bwMode="auto">
          <a:xfrm>
            <a:off x="107504" y="-42192"/>
            <a:ext cx="2950574" cy="1670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95536" y="1351672"/>
            <a:ext cx="8748464" cy="5506328"/>
          </a:xfrm>
        </p:spPr>
        <p:txBody>
          <a:bodyPr numCol="2" spcCol="91440">
            <a:normAutofit fontScale="92500" lnSpcReduction="2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Everyone's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___________,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see what you will do</a:t>
            </a:r>
            <a:r>
              <a:rPr lang="en-US"/>
              <a:t/>
            </a:r>
            <a:br>
              <a:rPr lang="en-US"/>
            </a:br>
            <a:r>
              <a:rPr lang="en-US"/>
              <a:t>Everyone's </a:t>
            </a:r>
            <a:r>
              <a:rPr lang="en-US" smtClean="0"/>
              <a:t>2. __________ at </a:t>
            </a:r>
            <a:r>
              <a:rPr lang="en-US"/>
              <a:t>you, oh</a:t>
            </a:r>
            <a:br>
              <a:rPr lang="en-US"/>
            </a:br>
            <a:r>
              <a:rPr lang="en-US"/>
              <a:t>Everyone's </a:t>
            </a:r>
            <a:r>
              <a:rPr lang="en-US" smtClean="0"/>
              <a:t>3. _____________, </a:t>
            </a:r>
            <a:r>
              <a:rPr lang="en-US"/>
              <a:t>will you come out tonight</a:t>
            </a:r>
            <a:br>
              <a:rPr lang="en-US"/>
            </a:br>
            <a:r>
              <a:rPr lang="en-US"/>
              <a:t>Everyone's </a:t>
            </a:r>
            <a:r>
              <a:rPr lang="en-US" smtClean="0"/>
              <a:t>4. __________ to </a:t>
            </a:r>
            <a:r>
              <a:rPr lang="en-US"/>
              <a:t>get it right, get it right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Everybody's </a:t>
            </a:r>
            <a:r>
              <a:rPr lang="en-US" smtClean="0"/>
              <a:t>5. _________for </a:t>
            </a:r>
            <a:r>
              <a:rPr lang="en-US"/>
              <a:t>the weekend</a:t>
            </a:r>
            <a:br>
              <a:rPr lang="en-US"/>
            </a:br>
            <a:r>
              <a:rPr lang="en-US"/>
              <a:t>Everybody wants a </a:t>
            </a:r>
            <a:r>
              <a:rPr lang="en-US" sz="2500"/>
              <a:t>little</a:t>
            </a:r>
            <a:r>
              <a:rPr lang="en-US"/>
              <a:t> romance</a:t>
            </a:r>
            <a:br>
              <a:rPr lang="en-US"/>
            </a:br>
            <a:r>
              <a:rPr lang="en-US"/>
              <a:t>Everybody's </a:t>
            </a:r>
            <a:r>
              <a:rPr lang="en-US" smtClean="0"/>
              <a:t>6. _________ off </a:t>
            </a:r>
            <a:r>
              <a:rPr lang="en-US"/>
              <a:t>the deep end</a:t>
            </a:r>
            <a:br>
              <a:rPr lang="en-US"/>
            </a:br>
            <a:r>
              <a:rPr lang="en-US"/>
              <a:t>Everybody needs a second chance, oh</a:t>
            </a:r>
            <a:br>
              <a:rPr lang="en-US"/>
            </a:br>
            <a:r>
              <a:rPr lang="en-US"/>
              <a:t>You want a piece of my heart</a:t>
            </a:r>
            <a:br>
              <a:rPr lang="en-US"/>
            </a:br>
            <a:r>
              <a:rPr lang="en-US"/>
              <a:t>You better start from start</a:t>
            </a:r>
            <a:br>
              <a:rPr lang="en-US"/>
            </a:br>
            <a:r>
              <a:rPr lang="en-US"/>
              <a:t>You </a:t>
            </a:r>
            <a:r>
              <a:rPr lang="en-US" err="1" smtClean="0"/>
              <a:t>wanna</a:t>
            </a:r>
            <a:r>
              <a:rPr lang="en-US" smtClean="0"/>
              <a:t> be </a:t>
            </a:r>
            <a:r>
              <a:rPr lang="en-US"/>
              <a:t>in the show</a:t>
            </a:r>
            <a:br>
              <a:rPr lang="en-US"/>
            </a:br>
            <a:r>
              <a:rPr lang="en-US"/>
              <a:t>Come on baby lets go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Everyone's </a:t>
            </a:r>
            <a:r>
              <a:rPr lang="en-US" smtClean="0"/>
              <a:t>7. ________ to </a:t>
            </a:r>
            <a:r>
              <a:rPr lang="en-US"/>
              <a:t>see if it was you</a:t>
            </a:r>
            <a:br>
              <a:rPr lang="en-US"/>
            </a:br>
            <a:r>
              <a:rPr lang="en-US"/>
              <a:t>Everyone wants you to come through</a:t>
            </a:r>
            <a:br>
              <a:rPr lang="en-US"/>
            </a:br>
            <a:r>
              <a:rPr lang="en-US"/>
              <a:t>Everyone's </a:t>
            </a:r>
            <a:r>
              <a:rPr lang="en-US" smtClean="0"/>
              <a:t>8. _________ it'll </a:t>
            </a:r>
            <a:r>
              <a:rPr lang="en-US"/>
              <a:t>all work out</a:t>
            </a:r>
            <a:br>
              <a:rPr lang="en-US"/>
            </a:br>
            <a:r>
              <a:rPr lang="en-US"/>
              <a:t>Everyone's </a:t>
            </a:r>
            <a:r>
              <a:rPr lang="en-US" smtClean="0"/>
              <a:t>9. _________ they're </a:t>
            </a:r>
            <a:r>
              <a:rPr lang="en-US"/>
              <a:t>holding out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Everybody's </a:t>
            </a:r>
            <a:r>
              <a:rPr lang="en-US" smtClean="0"/>
              <a:t>10. ________for </a:t>
            </a:r>
            <a:r>
              <a:rPr lang="en-US"/>
              <a:t>the weekend</a:t>
            </a:r>
            <a:br>
              <a:rPr lang="en-US"/>
            </a:br>
            <a:r>
              <a:rPr lang="en-US"/>
              <a:t>Everybody wants a little romance</a:t>
            </a:r>
            <a:br>
              <a:rPr lang="en-US"/>
            </a:br>
            <a:r>
              <a:rPr lang="en-US"/>
              <a:t>Everybody's </a:t>
            </a:r>
            <a:r>
              <a:rPr lang="en-US" smtClean="0"/>
              <a:t>11. _________ </a:t>
            </a:r>
            <a:r>
              <a:rPr lang="en-US"/>
              <a:t>off the deep end</a:t>
            </a:r>
            <a:br>
              <a:rPr lang="en-US"/>
            </a:br>
            <a:r>
              <a:rPr lang="en-US"/>
              <a:t>Everybody needs a second chance, oh</a:t>
            </a:r>
            <a:br>
              <a:rPr lang="en-US"/>
            </a:br>
            <a:r>
              <a:rPr lang="en-US"/>
              <a:t>You want a piece of my heart</a:t>
            </a:r>
            <a:br>
              <a:rPr lang="en-US"/>
            </a:br>
            <a:r>
              <a:rPr lang="en-US"/>
              <a:t>You better start from start</a:t>
            </a:r>
            <a:br>
              <a:rPr lang="en-US"/>
            </a:br>
            <a:r>
              <a:rPr lang="en-US"/>
              <a:t>You </a:t>
            </a:r>
            <a:r>
              <a:rPr lang="en-US" err="1"/>
              <a:t>wanna</a:t>
            </a:r>
            <a:r>
              <a:rPr lang="en-US"/>
              <a:t> be in the show</a:t>
            </a:r>
            <a:br>
              <a:rPr lang="en-US"/>
            </a:br>
            <a:r>
              <a:rPr lang="en-US"/>
              <a:t>Come on baby lets go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mtClean="0"/>
              <a:t>(</a:t>
            </a:r>
            <a:r>
              <a:rPr lang="en-US"/>
              <a:t>quick break)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You want a piece of my heart</a:t>
            </a:r>
            <a:br>
              <a:rPr lang="en-US"/>
            </a:br>
            <a:r>
              <a:rPr lang="en-US"/>
              <a:t>You better start from start</a:t>
            </a:r>
            <a:br>
              <a:rPr lang="en-US"/>
            </a:br>
            <a:r>
              <a:rPr lang="en-US"/>
              <a:t>You </a:t>
            </a:r>
            <a:r>
              <a:rPr lang="en-US" err="1"/>
              <a:t>wanna</a:t>
            </a:r>
            <a:r>
              <a:rPr lang="en-US"/>
              <a:t> be in the show</a:t>
            </a:r>
            <a:br>
              <a:rPr lang="en-US"/>
            </a:br>
            <a:r>
              <a:rPr lang="en-US"/>
              <a:t>Come on baby lets go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You want a piece of my heart</a:t>
            </a:r>
            <a:br>
              <a:rPr lang="en-US"/>
            </a:br>
            <a:r>
              <a:rPr lang="en-US"/>
              <a:t>You better start from start</a:t>
            </a:r>
            <a:br>
              <a:rPr lang="en-US"/>
            </a:br>
            <a:r>
              <a:rPr lang="en-US"/>
              <a:t>You </a:t>
            </a:r>
            <a:r>
              <a:rPr lang="en-US" err="1"/>
              <a:t>wanna</a:t>
            </a:r>
            <a:r>
              <a:rPr lang="en-US"/>
              <a:t> be in the show</a:t>
            </a:r>
            <a:br>
              <a:rPr lang="en-US"/>
            </a:br>
            <a:r>
              <a:rPr lang="en-US"/>
              <a:t>Come on baby lets go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162" y="116632"/>
            <a:ext cx="4075326" cy="122413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800"/>
              <a:t>Song: </a:t>
            </a:r>
            <a:r>
              <a:rPr lang="en-US" sz="1800" b="1" smtClean="0"/>
              <a:t>Everybody’s Working for the Weekend</a:t>
            </a:r>
            <a:br>
              <a:rPr lang="en-US" sz="1800" b="1" smtClean="0"/>
            </a:br>
            <a:r>
              <a:rPr lang="en-US" sz="1800" smtClean="0"/>
              <a:t>Artist</a:t>
            </a:r>
            <a:r>
              <a:rPr lang="en-US" sz="1800"/>
              <a:t>: </a:t>
            </a:r>
            <a:r>
              <a:rPr lang="en-US" sz="1800" b="1" err="1" smtClean="0"/>
              <a:t>Loverboy</a:t>
            </a:r>
            <a:r>
              <a:rPr lang="en-US" sz="1800" b="1"/>
              <a:t/>
            </a:r>
            <a:br>
              <a:rPr lang="en-US" sz="1800" b="1"/>
            </a:br>
            <a:r>
              <a:rPr lang="en-US" sz="1800"/>
              <a:t>Genre: </a:t>
            </a:r>
            <a:r>
              <a:rPr lang="en-US" sz="1800" b="1"/>
              <a:t>Pop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Year: </a:t>
            </a:r>
            <a:r>
              <a:rPr lang="en-US" sz="1800" b="1"/>
              <a:t>1993</a:t>
            </a: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1805112" y="1196752"/>
            <a:ext cx="14173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watching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5122" y="1671191"/>
            <a:ext cx="11785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looking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0724" y="1916832"/>
            <a:ext cx="16113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wondering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302" y="2391271"/>
            <a:ext cx="9861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trying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33949" y="3039343"/>
            <a:ext cx="12698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working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1720" y="3573016"/>
            <a:ext cx="9428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going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09296" y="5373216"/>
            <a:ext cx="11785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looking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4110" y="5904568"/>
            <a:ext cx="11144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hoping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31689" y="6165304"/>
            <a:ext cx="11865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waiting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00192" y="1340768"/>
            <a:ext cx="12698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working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09433" y="1931927"/>
            <a:ext cx="9428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going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Action Button: Forward or Next 15">
            <a:hlinkClick r:id="rId3" action="ppaction://hlinkfile" highlightClick="1"/>
          </p:cNvPr>
          <p:cNvSpPr/>
          <p:nvPr/>
        </p:nvSpPr>
        <p:spPr>
          <a:xfrm>
            <a:off x="3584257" y="526976"/>
            <a:ext cx="629432" cy="5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08112" y="2967335"/>
            <a:ext cx="3127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VIDEO???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343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08502" cy="5292038"/>
          </a:xfrm>
        </p:spPr>
        <p:txBody>
          <a:bodyPr>
            <a:noAutofit/>
          </a:bodyPr>
          <a:lstStyle/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solve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problems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work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with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smtClean="0">
                <a:solidFill>
                  <a:schemeClr val="accent2"/>
                </a:solidFill>
              </a:rPr>
              <a:t>use a </a:t>
            </a:r>
            <a:r>
              <a:rPr lang="es-CL" sz="3200" err="1" smtClean="0">
                <a:solidFill>
                  <a:schemeClr val="accent2"/>
                </a:solidFill>
              </a:rPr>
              <a:t>computer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teach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others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/>
              <a:t>how</a:t>
            </a:r>
            <a:r>
              <a:rPr lang="es-CL" sz="3200" smtClean="0"/>
              <a:t> </a:t>
            </a:r>
            <a:r>
              <a:rPr lang="es-CL" sz="3200" err="1" smtClean="0"/>
              <a:t>to</a:t>
            </a:r>
            <a:r>
              <a:rPr lang="es-CL" sz="3200" smtClean="0"/>
              <a:t> do </a:t>
            </a:r>
            <a:r>
              <a:rPr lang="es-CL" sz="3200" err="1" smtClean="0"/>
              <a:t>things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Are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/>
              <a:t>good</a:t>
            </a:r>
            <a:r>
              <a:rPr lang="es-CL" sz="3200" smtClean="0"/>
              <a:t> at </a:t>
            </a:r>
            <a:r>
              <a:rPr lang="es-CL" sz="3200" err="1" smtClean="0">
                <a:solidFill>
                  <a:schemeClr val="accent2"/>
                </a:solidFill>
              </a:rPr>
              <a:t>math</a:t>
            </a:r>
            <a:r>
              <a:rPr lang="es-CL" sz="3200" smtClean="0">
                <a:solidFill>
                  <a:schemeClr val="accent2"/>
                </a:solidFill>
              </a:rPr>
              <a:t> and </a:t>
            </a:r>
            <a:r>
              <a:rPr lang="es-CL" sz="3200" err="1" smtClean="0">
                <a:solidFill>
                  <a:schemeClr val="accent2"/>
                </a:solidFill>
              </a:rPr>
              <a:t>science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money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speak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languages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  <a:endParaRPr lang="es-CL" sz="320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err="1" smtClean="0"/>
              <a:t>Eight</a:t>
            </a:r>
            <a:r>
              <a:rPr lang="es-CL" smtClean="0"/>
              <a:t> </a:t>
            </a:r>
            <a:r>
              <a:rPr lang="es-CL" err="1" smtClean="0"/>
              <a:t>Important</a:t>
            </a:r>
            <a:r>
              <a:rPr lang="es-CL" smtClean="0"/>
              <a:t> Job </a:t>
            </a:r>
            <a:r>
              <a:rPr lang="es-CL" err="1" smtClean="0"/>
              <a:t>Skills</a:t>
            </a:r>
            <a:r>
              <a:rPr lang="es-CL" smtClean="0"/>
              <a:t>  </a:t>
            </a:r>
            <a:r>
              <a:rPr lang="es-CL" sz="2800" smtClean="0">
                <a:solidFill>
                  <a:schemeClr val="accent3"/>
                </a:solidFill>
              </a:rPr>
              <a:t>p. 64</a:t>
            </a:r>
            <a:endParaRPr lang="es-CL">
              <a:solidFill>
                <a:schemeClr val="accent3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0" y="5910282"/>
            <a:ext cx="914400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es-CL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CL" sz="24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</a:t>
            </a:r>
            <a:r>
              <a:rPr lang="es-CL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24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</a:t>
            </a:r>
            <a:r>
              <a:rPr lang="es-CL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s-CL" sz="24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s-CL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24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</a:t>
            </a:r>
            <a:r>
              <a:rPr lang="es-CL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es-CL" sz="24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CL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24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es-CL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24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</a:t>
            </a:r>
            <a:r>
              <a:rPr lang="es-CL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s-CL" sz="24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s-CL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0" y="6242442"/>
            <a:ext cx="9144000" cy="6429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36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</a:t>
            </a:r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s-CL" sz="36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36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CL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329594" cy="5292038"/>
          </a:xfrm>
        </p:spPr>
        <p:txBody>
          <a:bodyPr>
            <a:noAutofit/>
          </a:bodyPr>
          <a:lstStyle/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solve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problems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work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with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smtClean="0">
                <a:solidFill>
                  <a:schemeClr val="accent2"/>
                </a:solidFill>
              </a:rPr>
              <a:t>use a </a:t>
            </a:r>
            <a:r>
              <a:rPr lang="es-CL" sz="3200" err="1" smtClean="0">
                <a:solidFill>
                  <a:schemeClr val="accent2"/>
                </a:solidFill>
              </a:rPr>
              <a:t>computer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teach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others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/>
              <a:t>how</a:t>
            </a:r>
            <a:r>
              <a:rPr lang="es-CL" sz="3200" smtClean="0"/>
              <a:t> </a:t>
            </a:r>
            <a:r>
              <a:rPr lang="es-CL" sz="3200" err="1" smtClean="0"/>
              <a:t>to</a:t>
            </a:r>
            <a:r>
              <a:rPr lang="es-CL" sz="3200" smtClean="0"/>
              <a:t> do </a:t>
            </a:r>
            <a:r>
              <a:rPr lang="es-CL" sz="3200" err="1" smtClean="0"/>
              <a:t>things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Are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/>
              <a:t>good</a:t>
            </a:r>
            <a:r>
              <a:rPr lang="es-CL" sz="3200" smtClean="0"/>
              <a:t> at </a:t>
            </a:r>
            <a:r>
              <a:rPr lang="es-CL" sz="3200" err="1" smtClean="0">
                <a:solidFill>
                  <a:schemeClr val="accent2"/>
                </a:solidFill>
              </a:rPr>
              <a:t>math</a:t>
            </a:r>
            <a:r>
              <a:rPr lang="es-CL" sz="3200" smtClean="0">
                <a:solidFill>
                  <a:schemeClr val="accent2"/>
                </a:solidFill>
              </a:rPr>
              <a:t> and </a:t>
            </a:r>
            <a:r>
              <a:rPr lang="es-CL" sz="3200" err="1" smtClean="0">
                <a:solidFill>
                  <a:schemeClr val="accent2"/>
                </a:solidFill>
              </a:rPr>
              <a:t>science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money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speak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languages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  <a:endParaRPr lang="es-CL" sz="320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902" y="620688"/>
            <a:ext cx="8689634" cy="668616"/>
          </a:xfrm>
        </p:spPr>
        <p:txBody>
          <a:bodyPr/>
          <a:lstStyle/>
          <a:p>
            <a:r>
              <a:rPr lang="es-CL" sz="2800" err="1"/>
              <a:t>What</a:t>
            </a:r>
            <a:r>
              <a:rPr lang="es-CL" sz="2800"/>
              <a:t> </a:t>
            </a:r>
            <a:r>
              <a:rPr lang="es-CL" sz="2800" err="1"/>
              <a:t>is</a:t>
            </a:r>
            <a:r>
              <a:rPr lang="es-CL" sz="2800"/>
              <a:t> </a:t>
            </a:r>
            <a:r>
              <a:rPr lang="es-CL" sz="2800" err="1"/>
              <a:t>the</a:t>
            </a:r>
            <a:r>
              <a:rPr lang="es-CL" sz="2800"/>
              <a:t> </a:t>
            </a:r>
            <a:r>
              <a:rPr lang="es-CL" sz="2800" err="1"/>
              <a:t>most</a:t>
            </a:r>
            <a:r>
              <a:rPr lang="es-CL" sz="2800"/>
              <a:t> </a:t>
            </a:r>
            <a:r>
              <a:rPr lang="es-CL" sz="2800" err="1"/>
              <a:t>important</a:t>
            </a:r>
            <a:r>
              <a:rPr lang="es-CL" sz="2800"/>
              <a:t> </a:t>
            </a:r>
            <a:r>
              <a:rPr lang="es-CL" sz="2800" err="1"/>
              <a:t>job</a:t>
            </a:r>
            <a:r>
              <a:rPr lang="es-CL" sz="2800"/>
              <a:t> </a:t>
            </a:r>
            <a:r>
              <a:rPr lang="es-CL" sz="2800" err="1"/>
              <a:t>skill</a:t>
            </a:r>
            <a:r>
              <a:rPr lang="es-CL" sz="2800"/>
              <a:t> </a:t>
            </a:r>
            <a:r>
              <a:rPr lang="es-CL" sz="2800" err="1"/>
              <a:t>for</a:t>
            </a:r>
            <a:r>
              <a:rPr lang="es-CL" sz="2800"/>
              <a:t> a/</a:t>
            </a:r>
            <a:r>
              <a:rPr lang="es-CL" sz="2800" err="1"/>
              <a:t>an</a:t>
            </a:r>
            <a:r>
              <a:rPr lang="es-CL" sz="2800"/>
              <a:t> …</a:t>
            </a:r>
            <a:endParaRPr lang="es-CL" sz="2800">
              <a:solidFill>
                <a:schemeClr val="accent3"/>
              </a:solidFill>
            </a:endParaRPr>
          </a:p>
        </p:txBody>
      </p:sp>
      <p:sp>
        <p:nvSpPr>
          <p:cNvPr id="7" name="5 Rectángulo redondeado"/>
          <p:cNvSpPr/>
          <p:nvPr/>
        </p:nvSpPr>
        <p:spPr>
          <a:xfrm>
            <a:off x="-32" y="6215082"/>
            <a:ext cx="9144000" cy="6429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marine </a:t>
            </a:r>
            <a:r>
              <a:rPr lang="es-CL" sz="36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biologist</a:t>
            </a:r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CL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7164288" y="3703384"/>
            <a:ext cx="3168352" cy="517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2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329594" cy="5292038"/>
          </a:xfrm>
        </p:spPr>
        <p:txBody>
          <a:bodyPr>
            <a:noAutofit/>
          </a:bodyPr>
          <a:lstStyle/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solve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problems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work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with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smtClean="0">
                <a:solidFill>
                  <a:schemeClr val="accent2"/>
                </a:solidFill>
              </a:rPr>
              <a:t>use a </a:t>
            </a:r>
            <a:r>
              <a:rPr lang="es-CL" sz="3200" err="1" smtClean="0">
                <a:solidFill>
                  <a:schemeClr val="accent2"/>
                </a:solidFill>
              </a:rPr>
              <a:t>computer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teach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others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/>
              <a:t>how</a:t>
            </a:r>
            <a:r>
              <a:rPr lang="es-CL" sz="3200" smtClean="0"/>
              <a:t> </a:t>
            </a:r>
            <a:r>
              <a:rPr lang="es-CL" sz="3200" err="1" smtClean="0"/>
              <a:t>to</a:t>
            </a:r>
            <a:r>
              <a:rPr lang="es-CL" sz="3200" smtClean="0"/>
              <a:t> do </a:t>
            </a:r>
            <a:r>
              <a:rPr lang="es-CL" sz="3200" err="1" smtClean="0"/>
              <a:t>things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Are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/>
              <a:t>good</a:t>
            </a:r>
            <a:r>
              <a:rPr lang="es-CL" sz="3200" smtClean="0"/>
              <a:t> at </a:t>
            </a:r>
            <a:r>
              <a:rPr lang="es-CL" sz="3200" err="1" smtClean="0">
                <a:solidFill>
                  <a:schemeClr val="accent2"/>
                </a:solidFill>
              </a:rPr>
              <a:t>math</a:t>
            </a:r>
            <a:r>
              <a:rPr lang="es-CL" sz="3200" smtClean="0">
                <a:solidFill>
                  <a:schemeClr val="accent2"/>
                </a:solidFill>
              </a:rPr>
              <a:t> and </a:t>
            </a:r>
            <a:r>
              <a:rPr lang="es-CL" sz="3200" err="1" smtClean="0">
                <a:solidFill>
                  <a:schemeClr val="accent2"/>
                </a:solidFill>
              </a:rPr>
              <a:t>science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money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speak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languages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  <a:endParaRPr lang="es-CL" sz="320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902" y="620688"/>
            <a:ext cx="8905658" cy="668616"/>
          </a:xfrm>
        </p:spPr>
        <p:txBody>
          <a:bodyPr/>
          <a:lstStyle/>
          <a:p>
            <a:r>
              <a:rPr lang="es-CL" sz="2800" err="1" smtClean="0"/>
              <a:t>What</a:t>
            </a:r>
            <a:r>
              <a:rPr lang="es-CL" sz="2800" smtClean="0"/>
              <a:t> </a:t>
            </a:r>
            <a:r>
              <a:rPr lang="es-CL" sz="2800" err="1" smtClean="0"/>
              <a:t>is</a:t>
            </a:r>
            <a:r>
              <a:rPr lang="es-CL" sz="2800" smtClean="0"/>
              <a:t> </a:t>
            </a:r>
            <a:r>
              <a:rPr lang="es-CL" sz="2800" err="1" smtClean="0"/>
              <a:t>the</a:t>
            </a:r>
            <a:r>
              <a:rPr lang="es-CL" sz="2800" smtClean="0"/>
              <a:t> </a:t>
            </a:r>
            <a:r>
              <a:rPr lang="es-CL" sz="2800" err="1" smtClean="0"/>
              <a:t>most</a:t>
            </a:r>
            <a:r>
              <a:rPr lang="es-CL" sz="2800" smtClean="0"/>
              <a:t> </a:t>
            </a:r>
            <a:r>
              <a:rPr lang="es-CL" sz="2800" err="1" smtClean="0"/>
              <a:t>important</a:t>
            </a:r>
            <a:r>
              <a:rPr lang="es-CL" sz="2800" smtClean="0"/>
              <a:t> </a:t>
            </a:r>
            <a:r>
              <a:rPr lang="es-CL" sz="2800" err="1" smtClean="0"/>
              <a:t>job</a:t>
            </a:r>
            <a:r>
              <a:rPr lang="es-CL" sz="2800" smtClean="0"/>
              <a:t> </a:t>
            </a:r>
            <a:r>
              <a:rPr lang="es-CL" sz="2800" err="1" smtClean="0"/>
              <a:t>skill</a:t>
            </a:r>
            <a:r>
              <a:rPr lang="es-CL" sz="2800" smtClean="0"/>
              <a:t> </a:t>
            </a:r>
            <a:r>
              <a:rPr lang="es-CL" sz="2800" err="1" smtClean="0"/>
              <a:t>for</a:t>
            </a:r>
            <a:r>
              <a:rPr lang="es-CL" sz="2800" smtClean="0"/>
              <a:t> a/</a:t>
            </a:r>
            <a:r>
              <a:rPr lang="es-CL" sz="2800" err="1" smtClean="0"/>
              <a:t>an</a:t>
            </a:r>
            <a:r>
              <a:rPr lang="es-CL" sz="2800" smtClean="0"/>
              <a:t> …</a:t>
            </a:r>
            <a:endParaRPr lang="es-CL" sz="2800">
              <a:solidFill>
                <a:schemeClr val="accent3"/>
              </a:solidFill>
            </a:endParaRPr>
          </a:p>
        </p:txBody>
      </p:sp>
      <p:sp>
        <p:nvSpPr>
          <p:cNvPr id="7" name="5 Rectángulo redondeado"/>
          <p:cNvSpPr/>
          <p:nvPr/>
        </p:nvSpPr>
        <p:spPr>
          <a:xfrm>
            <a:off x="-32" y="6215082"/>
            <a:ext cx="9144000" cy="6429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flight</a:t>
            </a:r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36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attendant</a:t>
            </a:r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CL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6502568" y="1961544"/>
            <a:ext cx="3168352" cy="517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329594" cy="5292038"/>
          </a:xfrm>
        </p:spPr>
        <p:txBody>
          <a:bodyPr>
            <a:noAutofit/>
          </a:bodyPr>
          <a:lstStyle/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solve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problems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work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with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smtClean="0">
                <a:solidFill>
                  <a:schemeClr val="accent2"/>
                </a:solidFill>
              </a:rPr>
              <a:t>use a </a:t>
            </a:r>
            <a:r>
              <a:rPr lang="es-CL" sz="3200" err="1" smtClean="0">
                <a:solidFill>
                  <a:schemeClr val="accent2"/>
                </a:solidFill>
              </a:rPr>
              <a:t>computer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teach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others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/>
              <a:t>how</a:t>
            </a:r>
            <a:r>
              <a:rPr lang="es-CL" sz="3200" smtClean="0"/>
              <a:t> </a:t>
            </a:r>
            <a:r>
              <a:rPr lang="es-CL" sz="3200" err="1" smtClean="0"/>
              <a:t>to</a:t>
            </a:r>
            <a:r>
              <a:rPr lang="es-CL" sz="3200" smtClean="0"/>
              <a:t> do </a:t>
            </a:r>
            <a:r>
              <a:rPr lang="es-CL" sz="3200" err="1" smtClean="0"/>
              <a:t>things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Are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/>
              <a:t>good</a:t>
            </a:r>
            <a:r>
              <a:rPr lang="es-CL" sz="3200" smtClean="0"/>
              <a:t> at </a:t>
            </a:r>
            <a:r>
              <a:rPr lang="es-CL" sz="3200" err="1" smtClean="0">
                <a:solidFill>
                  <a:schemeClr val="accent2"/>
                </a:solidFill>
              </a:rPr>
              <a:t>math</a:t>
            </a:r>
            <a:r>
              <a:rPr lang="es-CL" sz="3200" smtClean="0">
                <a:solidFill>
                  <a:schemeClr val="accent2"/>
                </a:solidFill>
              </a:rPr>
              <a:t> and </a:t>
            </a:r>
            <a:r>
              <a:rPr lang="es-CL" sz="3200" err="1" smtClean="0">
                <a:solidFill>
                  <a:schemeClr val="accent2"/>
                </a:solidFill>
              </a:rPr>
              <a:t>science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money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speak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languages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  <a:endParaRPr lang="es-CL" sz="320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902" y="620688"/>
            <a:ext cx="8905658" cy="668616"/>
          </a:xfrm>
        </p:spPr>
        <p:txBody>
          <a:bodyPr/>
          <a:lstStyle/>
          <a:p>
            <a:r>
              <a:rPr lang="es-CL" sz="2800" err="1" smtClean="0"/>
              <a:t>What</a:t>
            </a:r>
            <a:r>
              <a:rPr lang="es-CL" sz="2800" smtClean="0"/>
              <a:t> </a:t>
            </a:r>
            <a:r>
              <a:rPr lang="es-CL" sz="2800" err="1" smtClean="0"/>
              <a:t>is</a:t>
            </a:r>
            <a:r>
              <a:rPr lang="es-CL" sz="2800" smtClean="0"/>
              <a:t> </a:t>
            </a:r>
            <a:r>
              <a:rPr lang="es-CL" sz="2800" err="1" smtClean="0"/>
              <a:t>the</a:t>
            </a:r>
            <a:r>
              <a:rPr lang="es-CL" sz="2800" smtClean="0"/>
              <a:t> </a:t>
            </a:r>
            <a:r>
              <a:rPr lang="es-CL" sz="2800" err="1" smtClean="0"/>
              <a:t>most</a:t>
            </a:r>
            <a:r>
              <a:rPr lang="es-CL" sz="2800" smtClean="0"/>
              <a:t> </a:t>
            </a:r>
            <a:r>
              <a:rPr lang="es-CL" sz="2800" err="1" smtClean="0"/>
              <a:t>important</a:t>
            </a:r>
            <a:r>
              <a:rPr lang="es-CL" sz="2800" smtClean="0"/>
              <a:t> </a:t>
            </a:r>
            <a:r>
              <a:rPr lang="es-CL" sz="2800" err="1" smtClean="0"/>
              <a:t>job</a:t>
            </a:r>
            <a:r>
              <a:rPr lang="es-CL" sz="2800" smtClean="0"/>
              <a:t> </a:t>
            </a:r>
            <a:r>
              <a:rPr lang="es-CL" sz="2800" err="1" smtClean="0"/>
              <a:t>skill</a:t>
            </a:r>
            <a:r>
              <a:rPr lang="es-CL" sz="2800" smtClean="0"/>
              <a:t> </a:t>
            </a:r>
            <a:r>
              <a:rPr lang="es-CL" sz="2800" err="1" smtClean="0"/>
              <a:t>for</a:t>
            </a:r>
            <a:r>
              <a:rPr lang="es-CL" sz="2800" smtClean="0"/>
              <a:t> a/</a:t>
            </a:r>
            <a:r>
              <a:rPr lang="es-CL" sz="2800" err="1" smtClean="0"/>
              <a:t>an</a:t>
            </a:r>
            <a:r>
              <a:rPr lang="es-CL" sz="2800" smtClean="0"/>
              <a:t> …</a:t>
            </a:r>
            <a:endParaRPr lang="es-CL" sz="2800">
              <a:solidFill>
                <a:schemeClr val="accent3"/>
              </a:solidFill>
            </a:endParaRPr>
          </a:p>
        </p:txBody>
      </p:sp>
      <p:sp>
        <p:nvSpPr>
          <p:cNvPr id="7" name="5 Rectángulo redondeado"/>
          <p:cNvSpPr/>
          <p:nvPr/>
        </p:nvSpPr>
        <p:spPr>
          <a:xfrm>
            <a:off x="-32" y="6215082"/>
            <a:ext cx="9144000" cy="6429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detective?</a:t>
            </a:r>
            <a:endParaRPr lang="es-CL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5508104" y="1371412"/>
            <a:ext cx="3888432" cy="517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2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329594" cy="5292038"/>
          </a:xfrm>
        </p:spPr>
        <p:txBody>
          <a:bodyPr>
            <a:noAutofit/>
          </a:bodyPr>
          <a:lstStyle/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solve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problems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work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with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smtClean="0">
                <a:solidFill>
                  <a:schemeClr val="accent2"/>
                </a:solidFill>
              </a:rPr>
              <a:t>use a </a:t>
            </a:r>
            <a:r>
              <a:rPr lang="es-CL" sz="3200" err="1" smtClean="0">
                <a:solidFill>
                  <a:schemeClr val="accent2"/>
                </a:solidFill>
              </a:rPr>
              <a:t>computer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teach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others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/>
              <a:t>how</a:t>
            </a:r>
            <a:r>
              <a:rPr lang="es-CL" sz="3200" smtClean="0"/>
              <a:t> </a:t>
            </a:r>
            <a:r>
              <a:rPr lang="es-CL" sz="3200" err="1" smtClean="0"/>
              <a:t>to</a:t>
            </a:r>
            <a:r>
              <a:rPr lang="es-CL" sz="3200" smtClean="0"/>
              <a:t> do </a:t>
            </a:r>
            <a:r>
              <a:rPr lang="es-CL" sz="3200" err="1" smtClean="0"/>
              <a:t>things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Are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/>
              <a:t>good</a:t>
            </a:r>
            <a:r>
              <a:rPr lang="es-CL" sz="3200" smtClean="0"/>
              <a:t> at </a:t>
            </a:r>
            <a:r>
              <a:rPr lang="es-CL" sz="3200" err="1" smtClean="0">
                <a:solidFill>
                  <a:schemeClr val="accent2"/>
                </a:solidFill>
              </a:rPr>
              <a:t>math</a:t>
            </a:r>
            <a:r>
              <a:rPr lang="es-CL" sz="3200" smtClean="0">
                <a:solidFill>
                  <a:schemeClr val="accent2"/>
                </a:solidFill>
              </a:rPr>
              <a:t> and </a:t>
            </a:r>
            <a:r>
              <a:rPr lang="es-CL" sz="3200" err="1" smtClean="0">
                <a:solidFill>
                  <a:schemeClr val="accent2"/>
                </a:solidFill>
              </a:rPr>
              <a:t>science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money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speak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languages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  <a:endParaRPr lang="es-CL" sz="320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902" y="620688"/>
            <a:ext cx="8905658" cy="668616"/>
          </a:xfrm>
        </p:spPr>
        <p:txBody>
          <a:bodyPr/>
          <a:lstStyle/>
          <a:p>
            <a:r>
              <a:rPr lang="es-CL" sz="2800" err="1" smtClean="0"/>
              <a:t>What</a:t>
            </a:r>
            <a:r>
              <a:rPr lang="es-CL" sz="2800" smtClean="0"/>
              <a:t> </a:t>
            </a:r>
            <a:r>
              <a:rPr lang="es-CL" sz="2800" err="1" smtClean="0"/>
              <a:t>is</a:t>
            </a:r>
            <a:r>
              <a:rPr lang="es-CL" sz="2800" smtClean="0"/>
              <a:t> </a:t>
            </a:r>
            <a:r>
              <a:rPr lang="es-CL" sz="2800" err="1" smtClean="0"/>
              <a:t>the</a:t>
            </a:r>
            <a:r>
              <a:rPr lang="es-CL" sz="2800" smtClean="0"/>
              <a:t> </a:t>
            </a:r>
            <a:r>
              <a:rPr lang="es-CL" sz="2800" err="1" smtClean="0"/>
              <a:t>most</a:t>
            </a:r>
            <a:r>
              <a:rPr lang="es-CL" sz="2800" smtClean="0"/>
              <a:t> </a:t>
            </a:r>
            <a:r>
              <a:rPr lang="es-CL" sz="2800" err="1" smtClean="0"/>
              <a:t>important</a:t>
            </a:r>
            <a:r>
              <a:rPr lang="es-CL" sz="2800" smtClean="0"/>
              <a:t> </a:t>
            </a:r>
            <a:r>
              <a:rPr lang="es-CL" sz="2800" err="1" smtClean="0"/>
              <a:t>job</a:t>
            </a:r>
            <a:r>
              <a:rPr lang="es-CL" sz="2800" smtClean="0"/>
              <a:t> </a:t>
            </a:r>
            <a:r>
              <a:rPr lang="es-CL" sz="2800" err="1" smtClean="0"/>
              <a:t>skill</a:t>
            </a:r>
            <a:r>
              <a:rPr lang="es-CL" sz="2800" smtClean="0"/>
              <a:t> </a:t>
            </a:r>
            <a:r>
              <a:rPr lang="es-CL" sz="2800" err="1" smtClean="0"/>
              <a:t>for</a:t>
            </a:r>
            <a:r>
              <a:rPr lang="es-CL" sz="2800" smtClean="0"/>
              <a:t> a/</a:t>
            </a:r>
            <a:r>
              <a:rPr lang="es-CL" sz="2800" err="1" smtClean="0"/>
              <a:t>an</a:t>
            </a:r>
            <a:r>
              <a:rPr lang="es-CL" sz="2800" smtClean="0"/>
              <a:t> …</a:t>
            </a:r>
            <a:endParaRPr lang="es-CL" sz="2800">
              <a:solidFill>
                <a:schemeClr val="accent3"/>
              </a:solidFill>
            </a:endParaRPr>
          </a:p>
        </p:txBody>
      </p:sp>
      <p:sp>
        <p:nvSpPr>
          <p:cNvPr id="7" name="5 Rectángulo redondeado"/>
          <p:cNvSpPr/>
          <p:nvPr/>
        </p:nvSpPr>
        <p:spPr>
          <a:xfrm>
            <a:off x="-32" y="6215082"/>
            <a:ext cx="9144000" cy="6429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</a:t>
            </a:r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CL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7956376" y="3140968"/>
            <a:ext cx="3888432" cy="517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4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329594" cy="5292038"/>
          </a:xfrm>
        </p:spPr>
        <p:txBody>
          <a:bodyPr>
            <a:noAutofit/>
          </a:bodyPr>
          <a:lstStyle/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solve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problems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work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with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smtClean="0">
                <a:solidFill>
                  <a:schemeClr val="accent2"/>
                </a:solidFill>
              </a:rPr>
              <a:t>use a </a:t>
            </a:r>
            <a:r>
              <a:rPr lang="es-CL" sz="3200" err="1" smtClean="0">
                <a:solidFill>
                  <a:schemeClr val="accent2"/>
                </a:solidFill>
              </a:rPr>
              <a:t>computer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teach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others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/>
              <a:t>how</a:t>
            </a:r>
            <a:r>
              <a:rPr lang="es-CL" sz="3200" smtClean="0"/>
              <a:t> </a:t>
            </a:r>
            <a:r>
              <a:rPr lang="es-CL" sz="3200" err="1" smtClean="0"/>
              <a:t>to</a:t>
            </a:r>
            <a:r>
              <a:rPr lang="es-CL" sz="3200" smtClean="0"/>
              <a:t> do </a:t>
            </a:r>
            <a:r>
              <a:rPr lang="es-CL" sz="3200" err="1" smtClean="0"/>
              <a:t>things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Are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/>
              <a:t>good</a:t>
            </a:r>
            <a:r>
              <a:rPr lang="es-CL" sz="3200" smtClean="0"/>
              <a:t> at </a:t>
            </a:r>
            <a:r>
              <a:rPr lang="es-CL" sz="3200" err="1" smtClean="0">
                <a:solidFill>
                  <a:schemeClr val="accent2"/>
                </a:solidFill>
              </a:rPr>
              <a:t>math</a:t>
            </a:r>
            <a:r>
              <a:rPr lang="es-CL" sz="3200" smtClean="0">
                <a:solidFill>
                  <a:schemeClr val="accent2"/>
                </a:solidFill>
              </a:rPr>
              <a:t> and </a:t>
            </a:r>
            <a:r>
              <a:rPr lang="es-CL" sz="3200" err="1" smtClean="0">
                <a:solidFill>
                  <a:schemeClr val="accent2"/>
                </a:solidFill>
              </a:rPr>
              <a:t>science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money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well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Do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speak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languages</a:t>
            </a:r>
            <a:r>
              <a:rPr lang="es-CL" sz="3200" smtClean="0"/>
              <a:t>?</a:t>
            </a:r>
          </a:p>
          <a:p>
            <a:pPr marL="512064" indent="-457200">
              <a:buFont typeface="+mj-lt"/>
              <a:buAutoNum type="arabicPeriod"/>
            </a:pPr>
            <a:r>
              <a:rPr lang="es-CL" sz="3200" smtClean="0"/>
              <a:t>Can </a:t>
            </a:r>
            <a:r>
              <a:rPr lang="es-CL" sz="3200" err="1" smtClean="0"/>
              <a:t>you</a:t>
            </a:r>
            <a:r>
              <a:rPr lang="es-CL" sz="3200" smtClean="0"/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manage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other</a:t>
            </a:r>
            <a:r>
              <a:rPr lang="es-CL" sz="3200" smtClean="0">
                <a:solidFill>
                  <a:schemeClr val="accent2"/>
                </a:solidFill>
              </a:rPr>
              <a:t> </a:t>
            </a:r>
            <a:r>
              <a:rPr lang="es-CL" sz="3200" err="1" smtClean="0">
                <a:solidFill>
                  <a:schemeClr val="accent2"/>
                </a:solidFill>
              </a:rPr>
              <a:t>people</a:t>
            </a:r>
            <a:r>
              <a:rPr lang="es-CL" sz="3200" smtClean="0"/>
              <a:t>?</a:t>
            </a:r>
            <a:endParaRPr lang="es-CL" sz="320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902" y="620688"/>
            <a:ext cx="8905658" cy="668616"/>
          </a:xfrm>
        </p:spPr>
        <p:txBody>
          <a:bodyPr/>
          <a:lstStyle/>
          <a:p>
            <a:r>
              <a:rPr lang="es-CL" sz="2800" err="1" smtClean="0"/>
              <a:t>What</a:t>
            </a:r>
            <a:r>
              <a:rPr lang="es-CL" sz="2800" smtClean="0"/>
              <a:t> </a:t>
            </a:r>
            <a:r>
              <a:rPr lang="es-CL" sz="2800" err="1" smtClean="0"/>
              <a:t>is</a:t>
            </a:r>
            <a:r>
              <a:rPr lang="es-CL" sz="2800" smtClean="0"/>
              <a:t> </a:t>
            </a:r>
            <a:r>
              <a:rPr lang="es-CL" sz="2800" err="1" smtClean="0"/>
              <a:t>the</a:t>
            </a:r>
            <a:r>
              <a:rPr lang="es-CL" sz="2800" smtClean="0"/>
              <a:t> </a:t>
            </a:r>
            <a:r>
              <a:rPr lang="es-CL" sz="2800" err="1" smtClean="0"/>
              <a:t>most</a:t>
            </a:r>
            <a:r>
              <a:rPr lang="es-CL" sz="2800" smtClean="0"/>
              <a:t> </a:t>
            </a:r>
            <a:r>
              <a:rPr lang="es-CL" sz="2800" err="1" smtClean="0"/>
              <a:t>important</a:t>
            </a:r>
            <a:r>
              <a:rPr lang="es-CL" sz="2800" smtClean="0"/>
              <a:t> </a:t>
            </a:r>
            <a:r>
              <a:rPr lang="es-CL" sz="2800" err="1" smtClean="0"/>
              <a:t>job</a:t>
            </a:r>
            <a:r>
              <a:rPr lang="es-CL" sz="2800" smtClean="0"/>
              <a:t> </a:t>
            </a:r>
            <a:r>
              <a:rPr lang="es-CL" sz="2800" err="1" smtClean="0"/>
              <a:t>skill</a:t>
            </a:r>
            <a:r>
              <a:rPr lang="es-CL" sz="2800" smtClean="0"/>
              <a:t> </a:t>
            </a:r>
            <a:r>
              <a:rPr lang="es-CL" sz="2800" err="1" smtClean="0"/>
              <a:t>for</a:t>
            </a:r>
            <a:r>
              <a:rPr lang="es-CL" sz="2800" smtClean="0"/>
              <a:t> a/</a:t>
            </a:r>
            <a:r>
              <a:rPr lang="es-CL" sz="2800" err="1" smtClean="0"/>
              <a:t>an</a:t>
            </a:r>
            <a:r>
              <a:rPr lang="es-CL" sz="2800" smtClean="0"/>
              <a:t> …</a:t>
            </a:r>
            <a:endParaRPr lang="es-CL" sz="2800">
              <a:solidFill>
                <a:schemeClr val="accent3"/>
              </a:solidFill>
            </a:endParaRPr>
          </a:p>
        </p:txBody>
      </p:sp>
      <p:sp>
        <p:nvSpPr>
          <p:cNvPr id="7" name="5 Rectángulo redondeado"/>
          <p:cNvSpPr/>
          <p:nvPr/>
        </p:nvSpPr>
        <p:spPr>
          <a:xfrm>
            <a:off x="-32" y="6215082"/>
            <a:ext cx="9144000" cy="6429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</a:t>
            </a:r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s-CL" sz="36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tourism</a:t>
            </a:r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36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</a:t>
            </a:r>
            <a:r>
              <a:rPr lang="es-C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CL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6588224" y="4855512"/>
            <a:ext cx="3888432" cy="517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1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484</TotalTime>
  <Words>1259</Words>
  <Application>Microsoft Office PowerPoint</Application>
  <PresentationFormat>On-screen Show (4:3)</PresentationFormat>
  <Paragraphs>315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Metro</vt:lpstr>
      <vt:lpstr>INU 411, Unit 10</vt:lpstr>
      <vt:lpstr>Rapid Write • September 3, 2011</vt:lpstr>
      <vt:lpstr>UNIT 10</vt:lpstr>
      <vt:lpstr>Eight Important Job Skills  p. 64</vt:lpstr>
      <vt:lpstr>What is the most important job skill for a/an …</vt:lpstr>
      <vt:lpstr>What is the most important job skill for a/an …</vt:lpstr>
      <vt:lpstr>What is the most important job skill for a/an …</vt:lpstr>
      <vt:lpstr>What is the most important job skill for a/an …</vt:lpstr>
      <vt:lpstr>What is the most important job skill for a/an …</vt:lpstr>
      <vt:lpstr>What is the most important job skill for a/an …</vt:lpstr>
      <vt:lpstr>What is the most important job skill for a/an …</vt:lpstr>
      <vt:lpstr>Conversation – I need a job!</vt:lpstr>
      <vt:lpstr>Gerunds with  short responses</vt:lpstr>
      <vt:lpstr>GERUNDS WITH SHORT RESPONSES</vt:lpstr>
      <vt:lpstr>GERUNDS WITH SHORT RESPONSES</vt:lpstr>
      <vt:lpstr>GERUNDS WITH SHORT RESPONSES</vt:lpstr>
      <vt:lpstr>GERUNDS WITH SHORT RESPONSES</vt:lpstr>
      <vt:lpstr>GERUNDS WITH SHORT RESPONSES</vt:lpstr>
      <vt:lpstr>GERUNDS WITH SHORT RESPONSES</vt:lpstr>
      <vt:lpstr>GERUNDS WITH SHORT RESPONSES</vt:lpstr>
      <vt:lpstr>GERUNDS WITH SHORT RESPONSES</vt:lpstr>
      <vt:lpstr>Practice</vt:lpstr>
      <vt:lpstr>Practice</vt:lpstr>
      <vt:lpstr>Practice</vt:lpstr>
      <vt:lpstr>Practice</vt:lpstr>
      <vt:lpstr>Practice</vt:lpstr>
      <vt:lpstr>Practice</vt:lpstr>
      <vt:lpstr>Activity 3, Part A</vt:lpstr>
      <vt:lpstr>Activity 5, p. 66</vt:lpstr>
      <vt:lpstr>Activity 6, p. 66</vt:lpstr>
      <vt:lpstr>PowerPoint Presentation</vt:lpstr>
      <vt:lpstr>Song: Everybody’s Working for the Weekend Artist: Loverboy Genre: Pop Year: 1993</vt:lpstr>
    </vt:vector>
  </TitlesOfParts>
  <Company>DuocUC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INU 411, Unit 10</dc:title>
  <dc:creator>Concepcion</dc:creator>
  <cp:lastModifiedBy>Rachel McG</cp:lastModifiedBy>
  <cp:revision>45</cp:revision>
  <dcterms:created xsi:type="dcterms:W3CDTF">2011-08-25T20:05:19Z</dcterms:created>
  <dcterms:modified xsi:type="dcterms:W3CDTF">2011-09-04T16:58:59Z</dcterms:modified>
</cp:coreProperties>
</file>