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14" r:id="rId3"/>
    <p:sldId id="305" r:id="rId4"/>
    <p:sldId id="306" r:id="rId5"/>
    <p:sldId id="287" r:id="rId6"/>
    <p:sldId id="288" r:id="rId7"/>
    <p:sldId id="307" r:id="rId8"/>
    <p:sldId id="313" r:id="rId9"/>
    <p:sldId id="308" r:id="rId10"/>
    <p:sldId id="295" r:id="rId11"/>
    <p:sldId id="296" r:id="rId12"/>
    <p:sldId id="297" r:id="rId13"/>
    <p:sldId id="298" r:id="rId14"/>
    <p:sldId id="301" r:id="rId15"/>
    <p:sldId id="303" r:id="rId16"/>
    <p:sldId id="310" r:id="rId17"/>
    <p:sldId id="311" r:id="rId18"/>
    <p:sldId id="31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7F0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>
        <p:scale>
          <a:sx n="60" d="100"/>
          <a:sy n="60" d="100"/>
        </p:scale>
        <p:origin x="-798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0E7D5C-8AA6-49A4-8B49-546C7EDE876F}" type="doc">
      <dgm:prSet loTypeId="urn:microsoft.com/office/officeart/2005/8/layout/default#1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DB54A4C6-235F-484E-A51D-11DDB1A15B68}">
      <dgm:prSet phldrT="[Texto]"/>
      <dgm:spPr/>
      <dgm:t>
        <a:bodyPr/>
        <a:lstStyle/>
        <a:p>
          <a:r>
            <a:rPr lang="es-CL" dirty="0" err="1" smtClean="0"/>
            <a:t>To</a:t>
          </a:r>
          <a:r>
            <a:rPr lang="es-CL" dirty="0" smtClean="0"/>
            <a:t> do </a:t>
          </a:r>
          <a:r>
            <a:rPr lang="es-CL" dirty="0" err="1" smtClean="0"/>
            <a:t>the</a:t>
          </a:r>
          <a:r>
            <a:rPr lang="es-CL" dirty="0" smtClean="0"/>
            <a:t> </a:t>
          </a:r>
          <a:r>
            <a:rPr lang="es-CL" dirty="0" err="1" smtClean="0"/>
            <a:t>dishes</a:t>
          </a:r>
          <a:endParaRPr lang="es-CL" dirty="0"/>
        </a:p>
      </dgm:t>
    </dgm:pt>
    <dgm:pt modelId="{2DA0EAA1-A70B-4B33-834F-5F5EE215A11D}" type="parTrans" cxnId="{4F21E99B-0807-47EA-8F53-B0B71925E516}">
      <dgm:prSet/>
      <dgm:spPr/>
      <dgm:t>
        <a:bodyPr/>
        <a:lstStyle/>
        <a:p>
          <a:endParaRPr lang="es-CL"/>
        </a:p>
      </dgm:t>
    </dgm:pt>
    <dgm:pt modelId="{36C7E36E-A669-4464-8DE8-CF8A061B4834}" type="sibTrans" cxnId="{4F21E99B-0807-47EA-8F53-B0B71925E516}">
      <dgm:prSet/>
      <dgm:spPr/>
      <dgm:t>
        <a:bodyPr/>
        <a:lstStyle/>
        <a:p>
          <a:endParaRPr lang="es-CL"/>
        </a:p>
      </dgm:t>
    </dgm:pt>
    <dgm:pt modelId="{A1C32DF0-0ED6-4735-877F-3202BDD74797}">
      <dgm:prSet phldrT="[Texto]"/>
      <dgm:spPr/>
      <dgm:t>
        <a:bodyPr/>
        <a:lstStyle/>
        <a:p>
          <a:r>
            <a:rPr lang="es-CL" dirty="0" err="1" smtClean="0"/>
            <a:t>To</a:t>
          </a:r>
          <a:r>
            <a:rPr lang="es-CL" dirty="0" smtClean="0"/>
            <a:t> </a:t>
          </a:r>
          <a:r>
            <a:rPr lang="es-CL" dirty="0" err="1" smtClean="0"/>
            <a:t>take</a:t>
          </a:r>
          <a:r>
            <a:rPr lang="es-CL" dirty="0" smtClean="0"/>
            <a:t> </a:t>
          </a:r>
          <a:r>
            <a:rPr lang="es-CL" dirty="0" err="1" smtClean="0"/>
            <a:t>out</a:t>
          </a:r>
          <a:r>
            <a:rPr lang="es-CL" dirty="0" smtClean="0"/>
            <a:t> </a:t>
          </a:r>
          <a:r>
            <a:rPr lang="es-CL" dirty="0" err="1" smtClean="0"/>
            <a:t>the</a:t>
          </a:r>
          <a:r>
            <a:rPr lang="es-CL" dirty="0" smtClean="0"/>
            <a:t> </a:t>
          </a:r>
          <a:r>
            <a:rPr lang="es-CL" dirty="0" err="1" smtClean="0"/>
            <a:t>trash</a:t>
          </a:r>
          <a:endParaRPr lang="es-CL" dirty="0"/>
        </a:p>
      </dgm:t>
    </dgm:pt>
    <dgm:pt modelId="{7C2B3CBF-237C-4809-97D7-F8948DF84EFB}" type="parTrans" cxnId="{98EDADC9-0B30-4B82-832C-224BFD0107A1}">
      <dgm:prSet/>
      <dgm:spPr/>
      <dgm:t>
        <a:bodyPr/>
        <a:lstStyle/>
        <a:p>
          <a:endParaRPr lang="es-CL"/>
        </a:p>
      </dgm:t>
    </dgm:pt>
    <dgm:pt modelId="{F01FEF08-AB7C-4AD7-9CDA-4F0395B815BF}" type="sibTrans" cxnId="{98EDADC9-0B30-4B82-832C-224BFD0107A1}">
      <dgm:prSet/>
      <dgm:spPr/>
      <dgm:t>
        <a:bodyPr/>
        <a:lstStyle/>
        <a:p>
          <a:endParaRPr lang="es-CL"/>
        </a:p>
      </dgm:t>
    </dgm:pt>
    <dgm:pt modelId="{6FB0793F-B8CF-4DE4-94DD-B7FCEF353EA1}">
      <dgm:prSet phldrT="[Texto]"/>
      <dgm:spPr/>
      <dgm:t>
        <a:bodyPr/>
        <a:lstStyle/>
        <a:p>
          <a:r>
            <a:rPr lang="es-CL" dirty="0" err="1" smtClean="0"/>
            <a:t>To</a:t>
          </a:r>
          <a:r>
            <a:rPr lang="es-CL" dirty="0" smtClean="0"/>
            <a:t> </a:t>
          </a:r>
          <a:r>
            <a:rPr lang="es-CL" dirty="0" err="1" smtClean="0"/>
            <a:t>vacuum</a:t>
          </a:r>
          <a:r>
            <a:rPr lang="es-CL" dirty="0" smtClean="0"/>
            <a:t> </a:t>
          </a:r>
          <a:r>
            <a:rPr lang="es-CL" dirty="0" err="1" smtClean="0"/>
            <a:t>the</a:t>
          </a:r>
          <a:r>
            <a:rPr lang="es-CL" dirty="0" smtClean="0"/>
            <a:t> </a:t>
          </a:r>
          <a:r>
            <a:rPr lang="es-CL" dirty="0" err="1" smtClean="0"/>
            <a:t>carpet</a:t>
          </a:r>
          <a:endParaRPr lang="es-CL" dirty="0"/>
        </a:p>
      </dgm:t>
    </dgm:pt>
    <dgm:pt modelId="{F45F8563-6488-46BE-B521-3EBF012A670B}" type="parTrans" cxnId="{849307AD-28C8-479A-87E5-B6853481DF5D}">
      <dgm:prSet/>
      <dgm:spPr/>
      <dgm:t>
        <a:bodyPr/>
        <a:lstStyle/>
        <a:p>
          <a:endParaRPr lang="es-CL"/>
        </a:p>
      </dgm:t>
    </dgm:pt>
    <dgm:pt modelId="{4B705ABC-54FE-431F-A88A-3394200FD5EA}" type="sibTrans" cxnId="{849307AD-28C8-479A-87E5-B6853481DF5D}">
      <dgm:prSet/>
      <dgm:spPr/>
      <dgm:t>
        <a:bodyPr/>
        <a:lstStyle/>
        <a:p>
          <a:endParaRPr lang="es-CL"/>
        </a:p>
      </dgm:t>
    </dgm:pt>
    <dgm:pt modelId="{ABDAF372-D55E-445E-A85D-51752B3492E2}">
      <dgm:prSet phldrT="[Texto]"/>
      <dgm:spPr/>
      <dgm:t>
        <a:bodyPr/>
        <a:lstStyle/>
        <a:p>
          <a:r>
            <a:rPr lang="es-CL" dirty="0" err="1" smtClean="0"/>
            <a:t>To</a:t>
          </a:r>
          <a:r>
            <a:rPr lang="es-CL" dirty="0" smtClean="0"/>
            <a:t> </a:t>
          </a:r>
          <a:r>
            <a:rPr lang="es-CL" dirty="0" err="1" smtClean="0"/>
            <a:t>wash</a:t>
          </a:r>
          <a:r>
            <a:rPr lang="es-CL" dirty="0" smtClean="0"/>
            <a:t> </a:t>
          </a:r>
          <a:r>
            <a:rPr lang="es-CL" dirty="0" err="1" smtClean="0"/>
            <a:t>the</a:t>
          </a:r>
          <a:r>
            <a:rPr lang="es-CL" dirty="0" smtClean="0"/>
            <a:t> </a:t>
          </a:r>
          <a:r>
            <a:rPr lang="es-CL" dirty="0" err="1" smtClean="0"/>
            <a:t>windows</a:t>
          </a:r>
          <a:endParaRPr lang="es-CL" dirty="0"/>
        </a:p>
      </dgm:t>
    </dgm:pt>
    <dgm:pt modelId="{172409C2-E6A1-4689-9ECC-227DC6BF8BAF}" type="parTrans" cxnId="{7A47644E-984A-4FEE-95EC-C6D08F47910F}">
      <dgm:prSet/>
      <dgm:spPr/>
      <dgm:t>
        <a:bodyPr/>
        <a:lstStyle/>
        <a:p>
          <a:endParaRPr lang="es-CL"/>
        </a:p>
      </dgm:t>
    </dgm:pt>
    <dgm:pt modelId="{E9680145-E76B-45F9-B342-C250C6D1581A}" type="sibTrans" cxnId="{7A47644E-984A-4FEE-95EC-C6D08F47910F}">
      <dgm:prSet/>
      <dgm:spPr/>
      <dgm:t>
        <a:bodyPr/>
        <a:lstStyle/>
        <a:p>
          <a:endParaRPr lang="es-CL"/>
        </a:p>
      </dgm:t>
    </dgm:pt>
    <dgm:pt modelId="{A812A6B2-1688-49DC-A574-5C4A76C4CEB2}">
      <dgm:prSet phldrT="[Texto]"/>
      <dgm:spPr/>
      <dgm:t>
        <a:bodyPr/>
        <a:lstStyle/>
        <a:p>
          <a:r>
            <a:rPr lang="es-CL" dirty="0" err="1" smtClean="0"/>
            <a:t>To</a:t>
          </a:r>
          <a:r>
            <a:rPr lang="es-CL" dirty="0" smtClean="0"/>
            <a:t> </a:t>
          </a:r>
          <a:r>
            <a:rPr lang="es-CL" dirty="0" err="1" smtClean="0"/>
            <a:t>mop</a:t>
          </a:r>
          <a:r>
            <a:rPr lang="es-CL" dirty="0" smtClean="0"/>
            <a:t> </a:t>
          </a:r>
          <a:r>
            <a:rPr lang="es-CL" dirty="0" err="1" smtClean="0"/>
            <a:t>the</a:t>
          </a:r>
          <a:r>
            <a:rPr lang="es-CL" dirty="0" smtClean="0"/>
            <a:t> </a:t>
          </a:r>
          <a:r>
            <a:rPr lang="es-CL" dirty="0" err="1" smtClean="0"/>
            <a:t>floor</a:t>
          </a:r>
          <a:endParaRPr lang="es-CL" dirty="0" smtClean="0"/>
        </a:p>
      </dgm:t>
    </dgm:pt>
    <dgm:pt modelId="{DDF5395B-7AD6-4393-942E-8C04B10F72F8}" type="parTrans" cxnId="{135CC5DF-05A7-4E25-8EC0-7D1AEAEED35C}">
      <dgm:prSet/>
      <dgm:spPr/>
      <dgm:t>
        <a:bodyPr/>
        <a:lstStyle/>
        <a:p>
          <a:endParaRPr lang="es-CL"/>
        </a:p>
      </dgm:t>
    </dgm:pt>
    <dgm:pt modelId="{8273E033-83E9-4E45-8899-14BA61B5733B}" type="sibTrans" cxnId="{135CC5DF-05A7-4E25-8EC0-7D1AEAEED35C}">
      <dgm:prSet/>
      <dgm:spPr/>
      <dgm:t>
        <a:bodyPr/>
        <a:lstStyle/>
        <a:p>
          <a:endParaRPr lang="es-CL"/>
        </a:p>
      </dgm:t>
    </dgm:pt>
    <dgm:pt modelId="{8534AB5B-411E-4E8C-9CE2-39D61415CDD9}">
      <dgm:prSet phldrT="[Texto]"/>
      <dgm:spPr/>
      <dgm:t>
        <a:bodyPr/>
        <a:lstStyle/>
        <a:p>
          <a:r>
            <a:rPr lang="es-CL" dirty="0" err="1" smtClean="0"/>
            <a:t>To</a:t>
          </a:r>
          <a:r>
            <a:rPr lang="es-CL" dirty="0" smtClean="0"/>
            <a:t> </a:t>
          </a:r>
          <a:r>
            <a:rPr lang="es-CL" dirty="0" err="1" smtClean="0"/>
            <a:t>organize</a:t>
          </a:r>
          <a:r>
            <a:rPr lang="es-CL" dirty="0" smtClean="0"/>
            <a:t> </a:t>
          </a:r>
          <a:r>
            <a:rPr lang="es-CL" dirty="0" err="1" smtClean="0"/>
            <a:t>the</a:t>
          </a:r>
          <a:r>
            <a:rPr lang="es-CL" dirty="0" smtClean="0"/>
            <a:t> </a:t>
          </a:r>
          <a:r>
            <a:rPr lang="es-CL" dirty="0" err="1" smtClean="0"/>
            <a:t>desk</a:t>
          </a:r>
          <a:endParaRPr lang="es-CL" dirty="0" smtClean="0"/>
        </a:p>
      </dgm:t>
    </dgm:pt>
    <dgm:pt modelId="{A524CD84-59E1-48C9-BF05-A45871E2ABAA}" type="parTrans" cxnId="{19E20DF3-3261-4B2E-8C70-CB53968699DA}">
      <dgm:prSet/>
      <dgm:spPr/>
      <dgm:t>
        <a:bodyPr/>
        <a:lstStyle/>
        <a:p>
          <a:endParaRPr lang="es-CL"/>
        </a:p>
      </dgm:t>
    </dgm:pt>
    <dgm:pt modelId="{88A629DB-A5A3-4E72-B73E-BAC851568B27}" type="sibTrans" cxnId="{19E20DF3-3261-4B2E-8C70-CB53968699DA}">
      <dgm:prSet/>
      <dgm:spPr/>
      <dgm:t>
        <a:bodyPr/>
        <a:lstStyle/>
        <a:p>
          <a:endParaRPr lang="es-CL"/>
        </a:p>
      </dgm:t>
    </dgm:pt>
    <dgm:pt modelId="{B54B9511-425D-4CDD-A71F-CED3A4372BDF}">
      <dgm:prSet phldrT="[Texto]"/>
      <dgm:spPr/>
      <dgm:t>
        <a:bodyPr/>
        <a:lstStyle/>
        <a:p>
          <a:r>
            <a:rPr lang="es-CL" dirty="0" err="1" smtClean="0"/>
            <a:t>To</a:t>
          </a:r>
          <a:r>
            <a:rPr lang="es-CL" dirty="0" smtClean="0"/>
            <a:t> do </a:t>
          </a:r>
          <a:r>
            <a:rPr lang="es-CL" dirty="0" err="1" smtClean="0"/>
            <a:t>laundry</a:t>
          </a:r>
          <a:endParaRPr lang="es-CL" dirty="0" smtClean="0"/>
        </a:p>
      </dgm:t>
    </dgm:pt>
    <dgm:pt modelId="{C4AA3074-6807-4326-93D9-A371D365A9B8}" type="parTrans" cxnId="{6879A910-6DD8-47BD-B256-582563BF6362}">
      <dgm:prSet/>
      <dgm:spPr/>
      <dgm:t>
        <a:bodyPr/>
        <a:lstStyle/>
        <a:p>
          <a:endParaRPr lang="es-CL"/>
        </a:p>
      </dgm:t>
    </dgm:pt>
    <dgm:pt modelId="{DF0DFA4A-B87C-4058-832E-7E3E5C469177}" type="sibTrans" cxnId="{6879A910-6DD8-47BD-B256-582563BF6362}">
      <dgm:prSet/>
      <dgm:spPr/>
      <dgm:t>
        <a:bodyPr/>
        <a:lstStyle/>
        <a:p>
          <a:endParaRPr lang="es-CL"/>
        </a:p>
      </dgm:t>
    </dgm:pt>
    <dgm:pt modelId="{21F0D58D-92DC-4287-9E77-170D1C997348}">
      <dgm:prSet phldrT="[Texto]"/>
      <dgm:spPr/>
      <dgm:t>
        <a:bodyPr/>
        <a:lstStyle/>
        <a:p>
          <a:r>
            <a:rPr lang="es-CL" dirty="0" err="1" smtClean="0"/>
            <a:t>To</a:t>
          </a:r>
          <a:r>
            <a:rPr lang="es-CL" dirty="0" smtClean="0"/>
            <a:t> </a:t>
          </a:r>
          <a:r>
            <a:rPr lang="es-CL" dirty="0" err="1" smtClean="0"/>
            <a:t>change</a:t>
          </a:r>
          <a:r>
            <a:rPr lang="es-CL" dirty="0" smtClean="0"/>
            <a:t> </a:t>
          </a:r>
          <a:r>
            <a:rPr lang="es-CL" dirty="0" err="1" smtClean="0"/>
            <a:t>the</a:t>
          </a:r>
          <a:r>
            <a:rPr lang="es-CL" dirty="0" smtClean="0"/>
            <a:t> </a:t>
          </a:r>
          <a:r>
            <a:rPr lang="es-CL" dirty="0" err="1" smtClean="0"/>
            <a:t>cat</a:t>
          </a:r>
          <a:r>
            <a:rPr lang="es-CL" dirty="0" smtClean="0"/>
            <a:t> </a:t>
          </a:r>
          <a:r>
            <a:rPr lang="es-CL" dirty="0" err="1" smtClean="0"/>
            <a:t>litter</a:t>
          </a:r>
          <a:endParaRPr lang="es-CL" dirty="0" smtClean="0"/>
        </a:p>
      </dgm:t>
    </dgm:pt>
    <dgm:pt modelId="{DF8C13A7-A32B-4048-BA0F-B29D59CA23A1}" type="parTrans" cxnId="{2D9B29FE-EE59-434A-9ED8-0B946D51B083}">
      <dgm:prSet/>
      <dgm:spPr/>
      <dgm:t>
        <a:bodyPr/>
        <a:lstStyle/>
        <a:p>
          <a:endParaRPr lang="es-CL"/>
        </a:p>
      </dgm:t>
    </dgm:pt>
    <dgm:pt modelId="{37728B14-F221-445C-AB60-727C5B3F18D3}" type="sibTrans" cxnId="{2D9B29FE-EE59-434A-9ED8-0B946D51B083}">
      <dgm:prSet/>
      <dgm:spPr/>
      <dgm:t>
        <a:bodyPr/>
        <a:lstStyle/>
        <a:p>
          <a:endParaRPr lang="es-CL"/>
        </a:p>
      </dgm:t>
    </dgm:pt>
    <dgm:pt modelId="{856F9836-2827-471D-9C87-425C31F80853}">
      <dgm:prSet phldrT="[Texto]"/>
      <dgm:spPr/>
      <dgm:t>
        <a:bodyPr/>
        <a:lstStyle/>
        <a:p>
          <a:r>
            <a:rPr lang="es-CL" dirty="0" err="1" smtClean="0"/>
            <a:t>To</a:t>
          </a:r>
          <a:r>
            <a:rPr lang="es-CL" dirty="0" smtClean="0"/>
            <a:t> </a:t>
          </a:r>
          <a:r>
            <a:rPr lang="es-CL" dirty="0" err="1" smtClean="0"/>
            <a:t>dust</a:t>
          </a:r>
          <a:r>
            <a:rPr lang="es-CL" dirty="0" smtClean="0"/>
            <a:t> </a:t>
          </a:r>
          <a:r>
            <a:rPr lang="es-CL" dirty="0" err="1" smtClean="0"/>
            <a:t>the</a:t>
          </a:r>
          <a:r>
            <a:rPr lang="es-CL" dirty="0" smtClean="0"/>
            <a:t> </a:t>
          </a:r>
          <a:r>
            <a:rPr lang="es-CL" dirty="0" err="1" smtClean="0"/>
            <a:t>tables</a:t>
          </a:r>
          <a:endParaRPr lang="es-CL" dirty="0" smtClean="0"/>
        </a:p>
      </dgm:t>
    </dgm:pt>
    <dgm:pt modelId="{EF16F5EE-5D75-4F21-B980-F8625CC35C4B}" type="parTrans" cxnId="{B32ABF50-458D-4A04-8C98-577B35A28C5A}">
      <dgm:prSet/>
      <dgm:spPr/>
      <dgm:t>
        <a:bodyPr/>
        <a:lstStyle/>
        <a:p>
          <a:endParaRPr lang="es-CL"/>
        </a:p>
      </dgm:t>
    </dgm:pt>
    <dgm:pt modelId="{6F98EE45-7603-49A5-A12F-7825A4AE0352}" type="sibTrans" cxnId="{B32ABF50-458D-4A04-8C98-577B35A28C5A}">
      <dgm:prSet/>
      <dgm:spPr/>
      <dgm:t>
        <a:bodyPr/>
        <a:lstStyle/>
        <a:p>
          <a:endParaRPr lang="es-CL"/>
        </a:p>
      </dgm:t>
    </dgm:pt>
    <dgm:pt modelId="{3376416D-1E91-4836-946D-A417FB065C8F}" type="pres">
      <dgm:prSet presAssocID="{450E7D5C-8AA6-49A4-8B49-546C7EDE876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FB97B11C-E275-481A-9EC6-8D535FEE469C}" type="pres">
      <dgm:prSet presAssocID="{DB54A4C6-235F-484E-A51D-11DDB1A15B68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1479B7A-60E5-4590-B597-D626BC8E920F}" type="pres">
      <dgm:prSet presAssocID="{36C7E36E-A669-4464-8DE8-CF8A061B4834}" presName="sibTrans" presStyleCnt="0"/>
      <dgm:spPr/>
    </dgm:pt>
    <dgm:pt modelId="{D73618D0-7A09-4601-9682-634A6EBA3DF3}" type="pres">
      <dgm:prSet presAssocID="{A1C32DF0-0ED6-4735-877F-3202BDD74797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DD3088A-DEA7-491B-B0EC-BC62CDEA69F9}" type="pres">
      <dgm:prSet presAssocID="{F01FEF08-AB7C-4AD7-9CDA-4F0395B815BF}" presName="sibTrans" presStyleCnt="0"/>
      <dgm:spPr/>
    </dgm:pt>
    <dgm:pt modelId="{111BAD58-3006-43D0-9755-98EAC9136B6B}" type="pres">
      <dgm:prSet presAssocID="{6FB0793F-B8CF-4DE4-94DD-B7FCEF353EA1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12FE5D5-CB55-44E8-BACF-4B3D75AD5A57}" type="pres">
      <dgm:prSet presAssocID="{4B705ABC-54FE-431F-A88A-3394200FD5EA}" presName="sibTrans" presStyleCnt="0"/>
      <dgm:spPr/>
    </dgm:pt>
    <dgm:pt modelId="{D131641A-9C51-4A42-B656-1934841BEF6A}" type="pres">
      <dgm:prSet presAssocID="{ABDAF372-D55E-445E-A85D-51752B3492E2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7673071-DC97-4AA9-A2FC-0EED6CA3CD0F}" type="pres">
      <dgm:prSet presAssocID="{E9680145-E76B-45F9-B342-C250C6D1581A}" presName="sibTrans" presStyleCnt="0"/>
      <dgm:spPr/>
    </dgm:pt>
    <dgm:pt modelId="{95C04928-D7EA-4551-95A4-B823785F8700}" type="pres">
      <dgm:prSet presAssocID="{A812A6B2-1688-49DC-A574-5C4A76C4CEB2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C38C445-3A3F-4E22-AC9F-4AB7A1B9D012}" type="pres">
      <dgm:prSet presAssocID="{8273E033-83E9-4E45-8899-14BA61B5733B}" presName="sibTrans" presStyleCnt="0"/>
      <dgm:spPr/>
    </dgm:pt>
    <dgm:pt modelId="{04EFFC38-CA8B-4FC5-BA31-498B47C7B6C3}" type="pres">
      <dgm:prSet presAssocID="{8534AB5B-411E-4E8C-9CE2-39D61415CDD9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48CF92E-DCF1-4EEE-9BEA-DCCFBD1BF441}" type="pres">
      <dgm:prSet presAssocID="{88A629DB-A5A3-4E72-B73E-BAC851568B27}" presName="sibTrans" presStyleCnt="0"/>
      <dgm:spPr/>
    </dgm:pt>
    <dgm:pt modelId="{9C64A2B6-0A20-45C3-B641-FB9F17D973EC}" type="pres">
      <dgm:prSet presAssocID="{B54B9511-425D-4CDD-A71F-CED3A4372BDF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247E2BA-4CBE-4772-A906-207F7EE1035E}" type="pres">
      <dgm:prSet presAssocID="{DF0DFA4A-B87C-4058-832E-7E3E5C469177}" presName="sibTrans" presStyleCnt="0"/>
      <dgm:spPr/>
    </dgm:pt>
    <dgm:pt modelId="{1B01FE0C-0457-4044-A843-7ADCDD9DD594}" type="pres">
      <dgm:prSet presAssocID="{21F0D58D-92DC-4287-9E77-170D1C997348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2E5D13C-DE28-46FF-9603-3A69B810FC96}" type="pres">
      <dgm:prSet presAssocID="{37728B14-F221-445C-AB60-727C5B3F18D3}" presName="sibTrans" presStyleCnt="0"/>
      <dgm:spPr/>
    </dgm:pt>
    <dgm:pt modelId="{E4328A0D-424D-44BB-A41C-A6F4F5B9D768}" type="pres">
      <dgm:prSet presAssocID="{856F9836-2827-471D-9C87-425C31F80853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19E20DF3-3261-4B2E-8C70-CB53968699DA}" srcId="{450E7D5C-8AA6-49A4-8B49-546C7EDE876F}" destId="{8534AB5B-411E-4E8C-9CE2-39D61415CDD9}" srcOrd="5" destOrd="0" parTransId="{A524CD84-59E1-48C9-BF05-A45871E2ABAA}" sibTransId="{88A629DB-A5A3-4E72-B73E-BAC851568B27}"/>
    <dgm:cxn modelId="{7A47644E-984A-4FEE-95EC-C6D08F47910F}" srcId="{450E7D5C-8AA6-49A4-8B49-546C7EDE876F}" destId="{ABDAF372-D55E-445E-A85D-51752B3492E2}" srcOrd="3" destOrd="0" parTransId="{172409C2-E6A1-4689-9ECC-227DC6BF8BAF}" sibTransId="{E9680145-E76B-45F9-B342-C250C6D1581A}"/>
    <dgm:cxn modelId="{4AC32C78-3885-4522-B74A-F9A53234DD36}" type="presOf" srcId="{8534AB5B-411E-4E8C-9CE2-39D61415CDD9}" destId="{04EFFC38-CA8B-4FC5-BA31-498B47C7B6C3}" srcOrd="0" destOrd="0" presId="urn:microsoft.com/office/officeart/2005/8/layout/default#1"/>
    <dgm:cxn modelId="{135CC5DF-05A7-4E25-8EC0-7D1AEAEED35C}" srcId="{450E7D5C-8AA6-49A4-8B49-546C7EDE876F}" destId="{A812A6B2-1688-49DC-A574-5C4A76C4CEB2}" srcOrd="4" destOrd="0" parTransId="{DDF5395B-7AD6-4393-942E-8C04B10F72F8}" sibTransId="{8273E033-83E9-4E45-8899-14BA61B5733B}"/>
    <dgm:cxn modelId="{5DED38B0-4F3E-4BF5-97E5-96779A6849D6}" type="presOf" srcId="{21F0D58D-92DC-4287-9E77-170D1C997348}" destId="{1B01FE0C-0457-4044-A843-7ADCDD9DD594}" srcOrd="0" destOrd="0" presId="urn:microsoft.com/office/officeart/2005/8/layout/default#1"/>
    <dgm:cxn modelId="{6879A910-6DD8-47BD-B256-582563BF6362}" srcId="{450E7D5C-8AA6-49A4-8B49-546C7EDE876F}" destId="{B54B9511-425D-4CDD-A71F-CED3A4372BDF}" srcOrd="6" destOrd="0" parTransId="{C4AA3074-6807-4326-93D9-A371D365A9B8}" sibTransId="{DF0DFA4A-B87C-4058-832E-7E3E5C469177}"/>
    <dgm:cxn modelId="{AB98E52B-CFF7-4E64-8A31-3ADF515DE43C}" type="presOf" srcId="{A1C32DF0-0ED6-4735-877F-3202BDD74797}" destId="{D73618D0-7A09-4601-9682-634A6EBA3DF3}" srcOrd="0" destOrd="0" presId="urn:microsoft.com/office/officeart/2005/8/layout/default#1"/>
    <dgm:cxn modelId="{98EDADC9-0B30-4B82-832C-224BFD0107A1}" srcId="{450E7D5C-8AA6-49A4-8B49-546C7EDE876F}" destId="{A1C32DF0-0ED6-4735-877F-3202BDD74797}" srcOrd="1" destOrd="0" parTransId="{7C2B3CBF-237C-4809-97D7-F8948DF84EFB}" sibTransId="{F01FEF08-AB7C-4AD7-9CDA-4F0395B815BF}"/>
    <dgm:cxn modelId="{C8B3ACCC-91D8-4BE9-AB69-E1EB1ADC75C3}" type="presOf" srcId="{DB54A4C6-235F-484E-A51D-11DDB1A15B68}" destId="{FB97B11C-E275-481A-9EC6-8D535FEE469C}" srcOrd="0" destOrd="0" presId="urn:microsoft.com/office/officeart/2005/8/layout/default#1"/>
    <dgm:cxn modelId="{4B9BA05B-210E-46CB-A13E-741086EA4569}" type="presOf" srcId="{6FB0793F-B8CF-4DE4-94DD-B7FCEF353EA1}" destId="{111BAD58-3006-43D0-9755-98EAC9136B6B}" srcOrd="0" destOrd="0" presId="urn:microsoft.com/office/officeart/2005/8/layout/default#1"/>
    <dgm:cxn modelId="{ACB68B97-8B04-4C19-927A-9C5CBC0B72D1}" type="presOf" srcId="{A812A6B2-1688-49DC-A574-5C4A76C4CEB2}" destId="{95C04928-D7EA-4551-95A4-B823785F8700}" srcOrd="0" destOrd="0" presId="urn:microsoft.com/office/officeart/2005/8/layout/default#1"/>
    <dgm:cxn modelId="{2D9B29FE-EE59-434A-9ED8-0B946D51B083}" srcId="{450E7D5C-8AA6-49A4-8B49-546C7EDE876F}" destId="{21F0D58D-92DC-4287-9E77-170D1C997348}" srcOrd="7" destOrd="0" parTransId="{DF8C13A7-A32B-4048-BA0F-B29D59CA23A1}" sibTransId="{37728B14-F221-445C-AB60-727C5B3F18D3}"/>
    <dgm:cxn modelId="{B32ABF50-458D-4A04-8C98-577B35A28C5A}" srcId="{450E7D5C-8AA6-49A4-8B49-546C7EDE876F}" destId="{856F9836-2827-471D-9C87-425C31F80853}" srcOrd="8" destOrd="0" parTransId="{EF16F5EE-5D75-4F21-B980-F8625CC35C4B}" sibTransId="{6F98EE45-7603-49A5-A12F-7825A4AE0352}"/>
    <dgm:cxn modelId="{2BF18857-2CAF-4FC8-B7C3-BDA17129984B}" type="presOf" srcId="{B54B9511-425D-4CDD-A71F-CED3A4372BDF}" destId="{9C64A2B6-0A20-45C3-B641-FB9F17D973EC}" srcOrd="0" destOrd="0" presId="urn:microsoft.com/office/officeart/2005/8/layout/default#1"/>
    <dgm:cxn modelId="{5EBE9779-1ACC-4E2B-A71C-6A3A68340DC2}" type="presOf" srcId="{450E7D5C-8AA6-49A4-8B49-546C7EDE876F}" destId="{3376416D-1E91-4836-946D-A417FB065C8F}" srcOrd="0" destOrd="0" presId="urn:microsoft.com/office/officeart/2005/8/layout/default#1"/>
    <dgm:cxn modelId="{6C0CF308-5365-4643-9F5C-4B91DB83A943}" type="presOf" srcId="{856F9836-2827-471D-9C87-425C31F80853}" destId="{E4328A0D-424D-44BB-A41C-A6F4F5B9D768}" srcOrd="0" destOrd="0" presId="urn:microsoft.com/office/officeart/2005/8/layout/default#1"/>
    <dgm:cxn modelId="{556D469C-2416-4A23-849C-A8AAE69A6FA3}" type="presOf" srcId="{ABDAF372-D55E-445E-A85D-51752B3492E2}" destId="{D131641A-9C51-4A42-B656-1934841BEF6A}" srcOrd="0" destOrd="0" presId="urn:microsoft.com/office/officeart/2005/8/layout/default#1"/>
    <dgm:cxn modelId="{4F21E99B-0807-47EA-8F53-B0B71925E516}" srcId="{450E7D5C-8AA6-49A4-8B49-546C7EDE876F}" destId="{DB54A4C6-235F-484E-A51D-11DDB1A15B68}" srcOrd="0" destOrd="0" parTransId="{2DA0EAA1-A70B-4B33-834F-5F5EE215A11D}" sibTransId="{36C7E36E-A669-4464-8DE8-CF8A061B4834}"/>
    <dgm:cxn modelId="{849307AD-28C8-479A-87E5-B6853481DF5D}" srcId="{450E7D5C-8AA6-49A4-8B49-546C7EDE876F}" destId="{6FB0793F-B8CF-4DE4-94DD-B7FCEF353EA1}" srcOrd="2" destOrd="0" parTransId="{F45F8563-6488-46BE-B521-3EBF012A670B}" sibTransId="{4B705ABC-54FE-431F-A88A-3394200FD5EA}"/>
    <dgm:cxn modelId="{F94AE923-2040-4958-970C-D6E260A6170A}" type="presParOf" srcId="{3376416D-1E91-4836-946D-A417FB065C8F}" destId="{FB97B11C-E275-481A-9EC6-8D535FEE469C}" srcOrd="0" destOrd="0" presId="urn:microsoft.com/office/officeart/2005/8/layout/default#1"/>
    <dgm:cxn modelId="{FE4A3BF4-9529-466F-B366-A31EC8B08C41}" type="presParOf" srcId="{3376416D-1E91-4836-946D-A417FB065C8F}" destId="{31479B7A-60E5-4590-B597-D626BC8E920F}" srcOrd="1" destOrd="0" presId="urn:microsoft.com/office/officeart/2005/8/layout/default#1"/>
    <dgm:cxn modelId="{85C16FE8-8905-48EF-9A11-E07B32612B3C}" type="presParOf" srcId="{3376416D-1E91-4836-946D-A417FB065C8F}" destId="{D73618D0-7A09-4601-9682-634A6EBA3DF3}" srcOrd="2" destOrd="0" presId="urn:microsoft.com/office/officeart/2005/8/layout/default#1"/>
    <dgm:cxn modelId="{08DA7DBF-797A-4150-B3F6-BEC4E5FDDD36}" type="presParOf" srcId="{3376416D-1E91-4836-946D-A417FB065C8F}" destId="{6DD3088A-DEA7-491B-B0EC-BC62CDEA69F9}" srcOrd="3" destOrd="0" presId="urn:microsoft.com/office/officeart/2005/8/layout/default#1"/>
    <dgm:cxn modelId="{553B8E77-CFEA-46A3-9FC7-9FB2A88A980D}" type="presParOf" srcId="{3376416D-1E91-4836-946D-A417FB065C8F}" destId="{111BAD58-3006-43D0-9755-98EAC9136B6B}" srcOrd="4" destOrd="0" presId="urn:microsoft.com/office/officeart/2005/8/layout/default#1"/>
    <dgm:cxn modelId="{1DD60BCE-6652-41E3-9225-BCDAFA99B514}" type="presParOf" srcId="{3376416D-1E91-4836-946D-A417FB065C8F}" destId="{512FE5D5-CB55-44E8-BACF-4B3D75AD5A57}" srcOrd="5" destOrd="0" presId="urn:microsoft.com/office/officeart/2005/8/layout/default#1"/>
    <dgm:cxn modelId="{760704C6-C156-4C4B-A1FD-7201FEF0D143}" type="presParOf" srcId="{3376416D-1E91-4836-946D-A417FB065C8F}" destId="{D131641A-9C51-4A42-B656-1934841BEF6A}" srcOrd="6" destOrd="0" presId="urn:microsoft.com/office/officeart/2005/8/layout/default#1"/>
    <dgm:cxn modelId="{3A1E10F8-4CE2-4861-AF30-FEB5C2110DA4}" type="presParOf" srcId="{3376416D-1E91-4836-946D-A417FB065C8F}" destId="{67673071-DC97-4AA9-A2FC-0EED6CA3CD0F}" srcOrd="7" destOrd="0" presId="urn:microsoft.com/office/officeart/2005/8/layout/default#1"/>
    <dgm:cxn modelId="{91097ED9-51F0-4327-B214-22C64BD66165}" type="presParOf" srcId="{3376416D-1E91-4836-946D-A417FB065C8F}" destId="{95C04928-D7EA-4551-95A4-B823785F8700}" srcOrd="8" destOrd="0" presId="urn:microsoft.com/office/officeart/2005/8/layout/default#1"/>
    <dgm:cxn modelId="{2C2F5D45-BD82-444E-8FC2-81322F976024}" type="presParOf" srcId="{3376416D-1E91-4836-946D-A417FB065C8F}" destId="{EC38C445-3A3F-4E22-AC9F-4AB7A1B9D012}" srcOrd="9" destOrd="0" presId="urn:microsoft.com/office/officeart/2005/8/layout/default#1"/>
    <dgm:cxn modelId="{189C5C0F-A2F2-4C0B-A399-3904D43AECB7}" type="presParOf" srcId="{3376416D-1E91-4836-946D-A417FB065C8F}" destId="{04EFFC38-CA8B-4FC5-BA31-498B47C7B6C3}" srcOrd="10" destOrd="0" presId="urn:microsoft.com/office/officeart/2005/8/layout/default#1"/>
    <dgm:cxn modelId="{86EA7B73-3148-4B37-A991-5DE84853FE48}" type="presParOf" srcId="{3376416D-1E91-4836-946D-A417FB065C8F}" destId="{748CF92E-DCF1-4EEE-9BEA-DCCFBD1BF441}" srcOrd="11" destOrd="0" presId="urn:microsoft.com/office/officeart/2005/8/layout/default#1"/>
    <dgm:cxn modelId="{C35B8AFE-0BC6-4EB9-8BC1-B10204A4ED1E}" type="presParOf" srcId="{3376416D-1E91-4836-946D-A417FB065C8F}" destId="{9C64A2B6-0A20-45C3-B641-FB9F17D973EC}" srcOrd="12" destOrd="0" presId="urn:microsoft.com/office/officeart/2005/8/layout/default#1"/>
    <dgm:cxn modelId="{DE83CD0C-9B3F-4329-9014-6CD180722E75}" type="presParOf" srcId="{3376416D-1E91-4836-946D-A417FB065C8F}" destId="{F247E2BA-4CBE-4772-A906-207F7EE1035E}" srcOrd="13" destOrd="0" presId="urn:microsoft.com/office/officeart/2005/8/layout/default#1"/>
    <dgm:cxn modelId="{8707D46C-1026-446C-A43A-B64C4D055506}" type="presParOf" srcId="{3376416D-1E91-4836-946D-A417FB065C8F}" destId="{1B01FE0C-0457-4044-A843-7ADCDD9DD594}" srcOrd="14" destOrd="0" presId="urn:microsoft.com/office/officeart/2005/8/layout/default#1"/>
    <dgm:cxn modelId="{E91C7015-BDA8-4D27-BD47-7E9A1E29DD7F}" type="presParOf" srcId="{3376416D-1E91-4836-946D-A417FB065C8F}" destId="{D2E5D13C-DE28-46FF-9603-3A69B810FC96}" srcOrd="15" destOrd="0" presId="urn:microsoft.com/office/officeart/2005/8/layout/default#1"/>
    <dgm:cxn modelId="{EDB4FFDA-9192-4612-A8F0-7CB1F9C00E7A}" type="presParOf" srcId="{3376416D-1E91-4836-946D-A417FB065C8F}" destId="{E4328A0D-424D-44BB-A41C-A6F4F5B9D768}" srcOrd="1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0E7D5C-8AA6-49A4-8B49-546C7EDE876F}" type="doc">
      <dgm:prSet loTypeId="urn:microsoft.com/office/officeart/2005/8/layout/default#2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DB54A4C6-235F-484E-A51D-11DDB1A15B68}">
      <dgm:prSet phldrT="[Texto]"/>
      <dgm:spPr/>
      <dgm:t>
        <a:bodyPr/>
        <a:lstStyle/>
        <a:p>
          <a:r>
            <a:rPr lang="es-CL" dirty="0" err="1" smtClean="0"/>
            <a:t>To</a:t>
          </a:r>
          <a:r>
            <a:rPr lang="es-CL" dirty="0" smtClean="0"/>
            <a:t> </a:t>
          </a:r>
          <a:r>
            <a:rPr lang="es-CL" dirty="0" err="1" smtClean="0"/>
            <a:t>close</a:t>
          </a:r>
          <a:r>
            <a:rPr lang="es-CL" dirty="0" smtClean="0"/>
            <a:t> </a:t>
          </a:r>
          <a:r>
            <a:rPr lang="es-CL" dirty="0" err="1" smtClean="0"/>
            <a:t>the</a:t>
          </a:r>
          <a:r>
            <a:rPr lang="es-CL" dirty="0" smtClean="0"/>
            <a:t> </a:t>
          </a:r>
          <a:r>
            <a:rPr lang="es-CL" dirty="0" err="1" smtClean="0"/>
            <a:t>airport</a:t>
          </a:r>
          <a:endParaRPr lang="es-CL" dirty="0"/>
        </a:p>
      </dgm:t>
    </dgm:pt>
    <dgm:pt modelId="{2DA0EAA1-A70B-4B33-834F-5F5EE215A11D}" type="parTrans" cxnId="{4F21E99B-0807-47EA-8F53-B0B71925E516}">
      <dgm:prSet/>
      <dgm:spPr/>
      <dgm:t>
        <a:bodyPr/>
        <a:lstStyle/>
        <a:p>
          <a:endParaRPr lang="es-CL"/>
        </a:p>
      </dgm:t>
    </dgm:pt>
    <dgm:pt modelId="{36C7E36E-A669-4464-8DE8-CF8A061B4834}" type="sibTrans" cxnId="{4F21E99B-0807-47EA-8F53-B0B71925E516}">
      <dgm:prSet/>
      <dgm:spPr/>
      <dgm:t>
        <a:bodyPr/>
        <a:lstStyle/>
        <a:p>
          <a:endParaRPr lang="es-CL"/>
        </a:p>
      </dgm:t>
    </dgm:pt>
    <dgm:pt modelId="{A1C32DF0-0ED6-4735-877F-3202BDD74797}">
      <dgm:prSet phldrT="[Texto]"/>
      <dgm:spPr/>
      <dgm:t>
        <a:bodyPr/>
        <a:lstStyle/>
        <a:p>
          <a:r>
            <a:rPr lang="es-CL" dirty="0" err="1" smtClean="0"/>
            <a:t>To</a:t>
          </a:r>
          <a:r>
            <a:rPr lang="es-CL" dirty="0" smtClean="0"/>
            <a:t> </a:t>
          </a:r>
          <a:r>
            <a:rPr lang="es-CL" dirty="0" err="1" smtClean="0"/>
            <a:t>issue</a:t>
          </a:r>
          <a:r>
            <a:rPr lang="es-CL" dirty="0" smtClean="0"/>
            <a:t> a tornado </a:t>
          </a:r>
          <a:r>
            <a:rPr lang="es-CL" dirty="0" err="1" smtClean="0"/>
            <a:t>warning</a:t>
          </a:r>
          <a:endParaRPr lang="es-CL" dirty="0"/>
        </a:p>
      </dgm:t>
    </dgm:pt>
    <dgm:pt modelId="{7C2B3CBF-237C-4809-97D7-F8948DF84EFB}" type="parTrans" cxnId="{98EDADC9-0B30-4B82-832C-224BFD0107A1}">
      <dgm:prSet/>
      <dgm:spPr/>
      <dgm:t>
        <a:bodyPr/>
        <a:lstStyle/>
        <a:p>
          <a:endParaRPr lang="es-CL"/>
        </a:p>
      </dgm:t>
    </dgm:pt>
    <dgm:pt modelId="{F01FEF08-AB7C-4AD7-9CDA-4F0395B815BF}" type="sibTrans" cxnId="{98EDADC9-0B30-4B82-832C-224BFD0107A1}">
      <dgm:prSet/>
      <dgm:spPr/>
      <dgm:t>
        <a:bodyPr/>
        <a:lstStyle/>
        <a:p>
          <a:endParaRPr lang="es-CL"/>
        </a:p>
      </dgm:t>
    </dgm:pt>
    <dgm:pt modelId="{6FB0793F-B8CF-4DE4-94DD-B7FCEF353EA1}">
      <dgm:prSet phldrT="[Texto]"/>
      <dgm:spPr/>
      <dgm:t>
        <a:bodyPr/>
        <a:lstStyle/>
        <a:p>
          <a:r>
            <a:rPr lang="es-CL" dirty="0" err="1" smtClean="0"/>
            <a:t>To</a:t>
          </a:r>
          <a:r>
            <a:rPr lang="es-CL" dirty="0" smtClean="0"/>
            <a:t> </a:t>
          </a:r>
          <a:r>
            <a:rPr lang="es-CL" dirty="0" err="1" smtClean="0"/>
            <a:t>clean</a:t>
          </a:r>
          <a:r>
            <a:rPr lang="es-CL" dirty="0" smtClean="0"/>
            <a:t> up </a:t>
          </a:r>
          <a:r>
            <a:rPr lang="es-CL" dirty="0" err="1" smtClean="0"/>
            <a:t>tree</a:t>
          </a:r>
          <a:r>
            <a:rPr lang="es-CL" dirty="0" smtClean="0"/>
            <a:t> </a:t>
          </a:r>
          <a:r>
            <a:rPr lang="es-CL" dirty="0" err="1" smtClean="0"/>
            <a:t>limbs</a:t>
          </a:r>
          <a:endParaRPr lang="es-CL" dirty="0"/>
        </a:p>
      </dgm:t>
    </dgm:pt>
    <dgm:pt modelId="{F45F8563-6488-46BE-B521-3EBF012A670B}" type="parTrans" cxnId="{849307AD-28C8-479A-87E5-B6853481DF5D}">
      <dgm:prSet/>
      <dgm:spPr/>
      <dgm:t>
        <a:bodyPr/>
        <a:lstStyle/>
        <a:p>
          <a:endParaRPr lang="es-CL"/>
        </a:p>
      </dgm:t>
    </dgm:pt>
    <dgm:pt modelId="{4B705ABC-54FE-431F-A88A-3394200FD5EA}" type="sibTrans" cxnId="{849307AD-28C8-479A-87E5-B6853481DF5D}">
      <dgm:prSet/>
      <dgm:spPr/>
      <dgm:t>
        <a:bodyPr/>
        <a:lstStyle/>
        <a:p>
          <a:endParaRPr lang="es-CL"/>
        </a:p>
      </dgm:t>
    </dgm:pt>
    <dgm:pt modelId="{ABDAF372-D55E-445E-A85D-51752B3492E2}">
      <dgm:prSet phldrT="[Texto]"/>
      <dgm:spPr/>
      <dgm:t>
        <a:bodyPr/>
        <a:lstStyle/>
        <a:p>
          <a:r>
            <a:rPr lang="es-CL" dirty="0" err="1" smtClean="0"/>
            <a:t>To</a:t>
          </a:r>
          <a:r>
            <a:rPr lang="es-CL" dirty="0" smtClean="0"/>
            <a:t> break a </a:t>
          </a:r>
          <a:r>
            <a:rPr lang="es-CL" dirty="0" err="1" smtClean="0"/>
            <a:t>window</a:t>
          </a:r>
          <a:endParaRPr lang="es-CL" dirty="0"/>
        </a:p>
      </dgm:t>
    </dgm:pt>
    <dgm:pt modelId="{172409C2-E6A1-4689-9ECC-227DC6BF8BAF}" type="parTrans" cxnId="{7A47644E-984A-4FEE-95EC-C6D08F47910F}">
      <dgm:prSet/>
      <dgm:spPr/>
      <dgm:t>
        <a:bodyPr/>
        <a:lstStyle/>
        <a:p>
          <a:endParaRPr lang="es-CL"/>
        </a:p>
      </dgm:t>
    </dgm:pt>
    <dgm:pt modelId="{E9680145-E76B-45F9-B342-C250C6D1581A}" type="sibTrans" cxnId="{7A47644E-984A-4FEE-95EC-C6D08F47910F}">
      <dgm:prSet/>
      <dgm:spPr/>
      <dgm:t>
        <a:bodyPr/>
        <a:lstStyle/>
        <a:p>
          <a:endParaRPr lang="es-CL"/>
        </a:p>
      </dgm:t>
    </dgm:pt>
    <dgm:pt modelId="{A812A6B2-1688-49DC-A574-5C4A76C4CEB2}">
      <dgm:prSet phldrT="[Texto]"/>
      <dgm:spPr/>
      <dgm:t>
        <a:bodyPr/>
        <a:lstStyle/>
        <a:p>
          <a:r>
            <a:rPr lang="es-CL" dirty="0" err="1" smtClean="0"/>
            <a:t>To</a:t>
          </a:r>
          <a:r>
            <a:rPr lang="es-CL" dirty="0" smtClean="0"/>
            <a:t> </a:t>
          </a:r>
          <a:r>
            <a:rPr lang="es-CL" dirty="0" err="1" smtClean="0"/>
            <a:t>be</a:t>
          </a:r>
          <a:r>
            <a:rPr lang="es-CL" dirty="0" smtClean="0"/>
            <a:t> </a:t>
          </a:r>
          <a:r>
            <a:rPr lang="es-CL" dirty="0" err="1" smtClean="0"/>
            <a:t>afraid</a:t>
          </a:r>
          <a:endParaRPr lang="es-CL" dirty="0" smtClean="0"/>
        </a:p>
      </dgm:t>
    </dgm:pt>
    <dgm:pt modelId="{DDF5395B-7AD6-4393-942E-8C04B10F72F8}" type="parTrans" cxnId="{135CC5DF-05A7-4E25-8EC0-7D1AEAEED35C}">
      <dgm:prSet/>
      <dgm:spPr/>
      <dgm:t>
        <a:bodyPr/>
        <a:lstStyle/>
        <a:p>
          <a:endParaRPr lang="es-CL"/>
        </a:p>
      </dgm:t>
    </dgm:pt>
    <dgm:pt modelId="{8273E033-83E9-4E45-8899-14BA61B5733B}" type="sibTrans" cxnId="{135CC5DF-05A7-4E25-8EC0-7D1AEAEED35C}">
      <dgm:prSet/>
      <dgm:spPr/>
      <dgm:t>
        <a:bodyPr/>
        <a:lstStyle/>
        <a:p>
          <a:endParaRPr lang="es-CL"/>
        </a:p>
      </dgm:t>
    </dgm:pt>
    <dgm:pt modelId="{8534AB5B-411E-4E8C-9CE2-39D61415CDD9}">
      <dgm:prSet phldrT="[Texto]"/>
      <dgm:spPr/>
      <dgm:t>
        <a:bodyPr/>
        <a:lstStyle/>
        <a:p>
          <a:r>
            <a:rPr lang="es-CL" dirty="0" err="1" smtClean="0"/>
            <a:t>To</a:t>
          </a:r>
          <a:r>
            <a:rPr lang="es-CL" dirty="0" smtClean="0"/>
            <a:t> lose </a:t>
          </a:r>
          <a:r>
            <a:rPr lang="es-CL" dirty="0" err="1" smtClean="0"/>
            <a:t>electricity</a:t>
          </a:r>
          <a:endParaRPr lang="es-CL" dirty="0" smtClean="0"/>
        </a:p>
      </dgm:t>
    </dgm:pt>
    <dgm:pt modelId="{A524CD84-59E1-48C9-BF05-A45871E2ABAA}" type="parTrans" cxnId="{19E20DF3-3261-4B2E-8C70-CB53968699DA}">
      <dgm:prSet/>
      <dgm:spPr/>
      <dgm:t>
        <a:bodyPr/>
        <a:lstStyle/>
        <a:p>
          <a:endParaRPr lang="es-CL"/>
        </a:p>
      </dgm:t>
    </dgm:pt>
    <dgm:pt modelId="{88A629DB-A5A3-4E72-B73E-BAC851568B27}" type="sibTrans" cxnId="{19E20DF3-3261-4B2E-8C70-CB53968699DA}">
      <dgm:prSet/>
      <dgm:spPr/>
      <dgm:t>
        <a:bodyPr/>
        <a:lstStyle/>
        <a:p>
          <a:endParaRPr lang="es-CL"/>
        </a:p>
      </dgm:t>
    </dgm:pt>
    <dgm:pt modelId="{B54B9511-425D-4CDD-A71F-CED3A4372BDF}">
      <dgm:prSet phldrT="[Texto]"/>
      <dgm:spPr/>
      <dgm:t>
        <a:bodyPr/>
        <a:lstStyle/>
        <a:p>
          <a:r>
            <a:rPr lang="es-CL" dirty="0" err="1" smtClean="0"/>
            <a:t>To</a:t>
          </a:r>
          <a:r>
            <a:rPr lang="es-CL" dirty="0" smtClean="0"/>
            <a:t> back up </a:t>
          </a:r>
          <a:r>
            <a:rPr lang="es-CL" dirty="0" err="1" smtClean="0"/>
            <a:t>traffic</a:t>
          </a:r>
          <a:endParaRPr lang="es-CL" dirty="0" smtClean="0"/>
        </a:p>
      </dgm:t>
    </dgm:pt>
    <dgm:pt modelId="{C4AA3074-6807-4326-93D9-A371D365A9B8}" type="parTrans" cxnId="{6879A910-6DD8-47BD-B256-582563BF6362}">
      <dgm:prSet/>
      <dgm:spPr/>
      <dgm:t>
        <a:bodyPr/>
        <a:lstStyle/>
        <a:p>
          <a:endParaRPr lang="es-CL"/>
        </a:p>
      </dgm:t>
    </dgm:pt>
    <dgm:pt modelId="{DF0DFA4A-B87C-4058-832E-7E3E5C469177}" type="sibTrans" cxnId="{6879A910-6DD8-47BD-B256-582563BF6362}">
      <dgm:prSet/>
      <dgm:spPr/>
      <dgm:t>
        <a:bodyPr/>
        <a:lstStyle/>
        <a:p>
          <a:endParaRPr lang="es-CL"/>
        </a:p>
      </dgm:t>
    </dgm:pt>
    <dgm:pt modelId="{21F0D58D-92DC-4287-9E77-170D1C997348}">
      <dgm:prSet phldrT="[Texto]"/>
      <dgm:spPr/>
      <dgm:t>
        <a:bodyPr/>
        <a:lstStyle/>
        <a:p>
          <a:r>
            <a:rPr lang="es-CL" dirty="0" err="1" smtClean="0"/>
            <a:t>To</a:t>
          </a:r>
          <a:r>
            <a:rPr lang="es-CL" dirty="0" smtClean="0"/>
            <a:t> </a:t>
          </a:r>
          <a:r>
            <a:rPr lang="es-CL" dirty="0" err="1" smtClean="0"/>
            <a:t>issue</a:t>
          </a:r>
          <a:r>
            <a:rPr lang="es-CL" dirty="0" smtClean="0"/>
            <a:t> a </a:t>
          </a:r>
          <a:r>
            <a:rPr lang="es-CL" dirty="0" err="1" smtClean="0"/>
            <a:t>severe</a:t>
          </a:r>
          <a:r>
            <a:rPr lang="es-CL" dirty="0" smtClean="0"/>
            <a:t> </a:t>
          </a:r>
          <a:r>
            <a:rPr lang="es-CL" dirty="0" err="1" smtClean="0"/>
            <a:t>storm</a:t>
          </a:r>
          <a:r>
            <a:rPr lang="es-CL" dirty="0" smtClean="0"/>
            <a:t> </a:t>
          </a:r>
          <a:r>
            <a:rPr lang="es-CL" dirty="0" err="1" smtClean="0"/>
            <a:t>warning</a:t>
          </a:r>
          <a:r>
            <a:rPr lang="es-CL" dirty="0" smtClean="0"/>
            <a:t> </a:t>
          </a:r>
        </a:p>
      </dgm:t>
    </dgm:pt>
    <dgm:pt modelId="{DF8C13A7-A32B-4048-BA0F-B29D59CA23A1}" type="parTrans" cxnId="{2D9B29FE-EE59-434A-9ED8-0B946D51B083}">
      <dgm:prSet/>
      <dgm:spPr/>
      <dgm:t>
        <a:bodyPr/>
        <a:lstStyle/>
        <a:p>
          <a:endParaRPr lang="es-CL"/>
        </a:p>
      </dgm:t>
    </dgm:pt>
    <dgm:pt modelId="{37728B14-F221-445C-AB60-727C5B3F18D3}" type="sibTrans" cxnId="{2D9B29FE-EE59-434A-9ED8-0B946D51B083}">
      <dgm:prSet/>
      <dgm:spPr/>
      <dgm:t>
        <a:bodyPr/>
        <a:lstStyle/>
        <a:p>
          <a:endParaRPr lang="es-CL"/>
        </a:p>
      </dgm:t>
    </dgm:pt>
    <dgm:pt modelId="{856F9836-2827-471D-9C87-425C31F80853}">
      <dgm:prSet phldrT="[Texto]"/>
      <dgm:spPr/>
      <dgm:t>
        <a:bodyPr/>
        <a:lstStyle/>
        <a:p>
          <a:r>
            <a:rPr lang="es-CL" dirty="0" err="1" smtClean="0"/>
            <a:t>To</a:t>
          </a:r>
          <a:r>
            <a:rPr lang="es-CL" dirty="0" smtClean="0"/>
            <a:t> </a:t>
          </a:r>
          <a:r>
            <a:rPr lang="es-CL" dirty="0" err="1" smtClean="0"/>
            <a:t>wait</a:t>
          </a:r>
          <a:r>
            <a:rPr lang="es-CL" dirty="0" smtClean="0"/>
            <a:t> in </a:t>
          </a:r>
          <a:r>
            <a:rPr lang="es-CL" dirty="0" err="1" smtClean="0"/>
            <a:t>the</a:t>
          </a:r>
          <a:r>
            <a:rPr lang="es-CL" dirty="0" smtClean="0"/>
            <a:t> </a:t>
          </a:r>
          <a:r>
            <a:rPr lang="es-CL" dirty="0" err="1" smtClean="0"/>
            <a:t>basement</a:t>
          </a:r>
          <a:endParaRPr lang="es-CL" dirty="0" smtClean="0"/>
        </a:p>
      </dgm:t>
    </dgm:pt>
    <dgm:pt modelId="{EF16F5EE-5D75-4F21-B980-F8625CC35C4B}" type="parTrans" cxnId="{B32ABF50-458D-4A04-8C98-577B35A28C5A}">
      <dgm:prSet/>
      <dgm:spPr/>
      <dgm:t>
        <a:bodyPr/>
        <a:lstStyle/>
        <a:p>
          <a:endParaRPr lang="es-CL"/>
        </a:p>
      </dgm:t>
    </dgm:pt>
    <dgm:pt modelId="{6F98EE45-7603-49A5-A12F-7825A4AE0352}" type="sibTrans" cxnId="{B32ABF50-458D-4A04-8C98-577B35A28C5A}">
      <dgm:prSet/>
      <dgm:spPr/>
      <dgm:t>
        <a:bodyPr/>
        <a:lstStyle/>
        <a:p>
          <a:endParaRPr lang="es-CL"/>
        </a:p>
      </dgm:t>
    </dgm:pt>
    <dgm:pt modelId="{3376416D-1E91-4836-946D-A417FB065C8F}" type="pres">
      <dgm:prSet presAssocID="{450E7D5C-8AA6-49A4-8B49-546C7EDE876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FB97B11C-E275-481A-9EC6-8D535FEE469C}" type="pres">
      <dgm:prSet presAssocID="{DB54A4C6-235F-484E-A51D-11DDB1A15B68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1479B7A-60E5-4590-B597-D626BC8E920F}" type="pres">
      <dgm:prSet presAssocID="{36C7E36E-A669-4464-8DE8-CF8A061B4834}" presName="sibTrans" presStyleCnt="0"/>
      <dgm:spPr/>
    </dgm:pt>
    <dgm:pt modelId="{D73618D0-7A09-4601-9682-634A6EBA3DF3}" type="pres">
      <dgm:prSet presAssocID="{A1C32DF0-0ED6-4735-877F-3202BDD74797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DD3088A-DEA7-491B-B0EC-BC62CDEA69F9}" type="pres">
      <dgm:prSet presAssocID="{F01FEF08-AB7C-4AD7-9CDA-4F0395B815BF}" presName="sibTrans" presStyleCnt="0"/>
      <dgm:spPr/>
    </dgm:pt>
    <dgm:pt modelId="{111BAD58-3006-43D0-9755-98EAC9136B6B}" type="pres">
      <dgm:prSet presAssocID="{6FB0793F-B8CF-4DE4-94DD-B7FCEF353EA1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12FE5D5-CB55-44E8-BACF-4B3D75AD5A57}" type="pres">
      <dgm:prSet presAssocID="{4B705ABC-54FE-431F-A88A-3394200FD5EA}" presName="sibTrans" presStyleCnt="0"/>
      <dgm:spPr/>
    </dgm:pt>
    <dgm:pt modelId="{D131641A-9C51-4A42-B656-1934841BEF6A}" type="pres">
      <dgm:prSet presAssocID="{ABDAF372-D55E-445E-A85D-51752B3492E2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7673071-DC97-4AA9-A2FC-0EED6CA3CD0F}" type="pres">
      <dgm:prSet presAssocID="{E9680145-E76B-45F9-B342-C250C6D1581A}" presName="sibTrans" presStyleCnt="0"/>
      <dgm:spPr/>
    </dgm:pt>
    <dgm:pt modelId="{95C04928-D7EA-4551-95A4-B823785F8700}" type="pres">
      <dgm:prSet presAssocID="{A812A6B2-1688-49DC-A574-5C4A76C4CEB2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C38C445-3A3F-4E22-AC9F-4AB7A1B9D012}" type="pres">
      <dgm:prSet presAssocID="{8273E033-83E9-4E45-8899-14BA61B5733B}" presName="sibTrans" presStyleCnt="0"/>
      <dgm:spPr/>
    </dgm:pt>
    <dgm:pt modelId="{04EFFC38-CA8B-4FC5-BA31-498B47C7B6C3}" type="pres">
      <dgm:prSet presAssocID="{8534AB5B-411E-4E8C-9CE2-39D61415CDD9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48CF92E-DCF1-4EEE-9BEA-DCCFBD1BF441}" type="pres">
      <dgm:prSet presAssocID="{88A629DB-A5A3-4E72-B73E-BAC851568B27}" presName="sibTrans" presStyleCnt="0"/>
      <dgm:spPr/>
    </dgm:pt>
    <dgm:pt modelId="{9C64A2B6-0A20-45C3-B641-FB9F17D973EC}" type="pres">
      <dgm:prSet presAssocID="{B54B9511-425D-4CDD-A71F-CED3A4372BDF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247E2BA-4CBE-4772-A906-207F7EE1035E}" type="pres">
      <dgm:prSet presAssocID="{DF0DFA4A-B87C-4058-832E-7E3E5C469177}" presName="sibTrans" presStyleCnt="0"/>
      <dgm:spPr/>
    </dgm:pt>
    <dgm:pt modelId="{1B01FE0C-0457-4044-A843-7ADCDD9DD594}" type="pres">
      <dgm:prSet presAssocID="{21F0D58D-92DC-4287-9E77-170D1C997348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2E5D13C-DE28-46FF-9603-3A69B810FC96}" type="pres">
      <dgm:prSet presAssocID="{37728B14-F221-445C-AB60-727C5B3F18D3}" presName="sibTrans" presStyleCnt="0"/>
      <dgm:spPr/>
    </dgm:pt>
    <dgm:pt modelId="{E4328A0D-424D-44BB-A41C-A6F4F5B9D768}" type="pres">
      <dgm:prSet presAssocID="{856F9836-2827-471D-9C87-425C31F80853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81379507-4F1A-4E91-9B87-997B43EE719D}" type="presOf" srcId="{856F9836-2827-471D-9C87-425C31F80853}" destId="{E4328A0D-424D-44BB-A41C-A6F4F5B9D768}" srcOrd="0" destOrd="0" presId="urn:microsoft.com/office/officeart/2005/8/layout/default#2"/>
    <dgm:cxn modelId="{19E20DF3-3261-4B2E-8C70-CB53968699DA}" srcId="{450E7D5C-8AA6-49A4-8B49-546C7EDE876F}" destId="{8534AB5B-411E-4E8C-9CE2-39D61415CDD9}" srcOrd="5" destOrd="0" parTransId="{A524CD84-59E1-48C9-BF05-A45871E2ABAA}" sibTransId="{88A629DB-A5A3-4E72-B73E-BAC851568B27}"/>
    <dgm:cxn modelId="{7A47644E-984A-4FEE-95EC-C6D08F47910F}" srcId="{450E7D5C-8AA6-49A4-8B49-546C7EDE876F}" destId="{ABDAF372-D55E-445E-A85D-51752B3492E2}" srcOrd="3" destOrd="0" parTransId="{172409C2-E6A1-4689-9ECC-227DC6BF8BAF}" sibTransId="{E9680145-E76B-45F9-B342-C250C6D1581A}"/>
    <dgm:cxn modelId="{135CC5DF-05A7-4E25-8EC0-7D1AEAEED35C}" srcId="{450E7D5C-8AA6-49A4-8B49-546C7EDE876F}" destId="{A812A6B2-1688-49DC-A574-5C4A76C4CEB2}" srcOrd="4" destOrd="0" parTransId="{DDF5395B-7AD6-4393-942E-8C04B10F72F8}" sibTransId="{8273E033-83E9-4E45-8899-14BA61B5733B}"/>
    <dgm:cxn modelId="{6B4E7801-55DE-4AF7-9156-4F6B896B566B}" type="presOf" srcId="{B54B9511-425D-4CDD-A71F-CED3A4372BDF}" destId="{9C64A2B6-0A20-45C3-B641-FB9F17D973EC}" srcOrd="0" destOrd="0" presId="urn:microsoft.com/office/officeart/2005/8/layout/default#2"/>
    <dgm:cxn modelId="{6879A910-6DD8-47BD-B256-582563BF6362}" srcId="{450E7D5C-8AA6-49A4-8B49-546C7EDE876F}" destId="{B54B9511-425D-4CDD-A71F-CED3A4372BDF}" srcOrd="6" destOrd="0" parTransId="{C4AA3074-6807-4326-93D9-A371D365A9B8}" sibTransId="{DF0DFA4A-B87C-4058-832E-7E3E5C469177}"/>
    <dgm:cxn modelId="{62408ADB-E1A9-4E13-AEEC-6DA6E022EB44}" type="presOf" srcId="{450E7D5C-8AA6-49A4-8B49-546C7EDE876F}" destId="{3376416D-1E91-4836-946D-A417FB065C8F}" srcOrd="0" destOrd="0" presId="urn:microsoft.com/office/officeart/2005/8/layout/default#2"/>
    <dgm:cxn modelId="{0058F6C2-594F-418E-B63F-F373796B1DC9}" type="presOf" srcId="{A812A6B2-1688-49DC-A574-5C4A76C4CEB2}" destId="{95C04928-D7EA-4551-95A4-B823785F8700}" srcOrd="0" destOrd="0" presId="urn:microsoft.com/office/officeart/2005/8/layout/default#2"/>
    <dgm:cxn modelId="{98EDADC9-0B30-4B82-832C-224BFD0107A1}" srcId="{450E7D5C-8AA6-49A4-8B49-546C7EDE876F}" destId="{A1C32DF0-0ED6-4735-877F-3202BDD74797}" srcOrd="1" destOrd="0" parTransId="{7C2B3CBF-237C-4809-97D7-F8948DF84EFB}" sibTransId="{F01FEF08-AB7C-4AD7-9CDA-4F0395B815BF}"/>
    <dgm:cxn modelId="{4EBC01E2-3386-48A3-8572-12DB3AF749C4}" type="presOf" srcId="{6FB0793F-B8CF-4DE4-94DD-B7FCEF353EA1}" destId="{111BAD58-3006-43D0-9755-98EAC9136B6B}" srcOrd="0" destOrd="0" presId="urn:microsoft.com/office/officeart/2005/8/layout/default#2"/>
    <dgm:cxn modelId="{2D763207-F161-4968-8463-4E6C9B301DFA}" type="presOf" srcId="{A1C32DF0-0ED6-4735-877F-3202BDD74797}" destId="{D73618D0-7A09-4601-9682-634A6EBA3DF3}" srcOrd="0" destOrd="0" presId="urn:microsoft.com/office/officeart/2005/8/layout/default#2"/>
    <dgm:cxn modelId="{1427D0D1-338A-4AB4-B82C-BBE9337439F8}" type="presOf" srcId="{8534AB5B-411E-4E8C-9CE2-39D61415CDD9}" destId="{04EFFC38-CA8B-4FC5-BA31-498B47C7B6C3}" srcOrd="0" destOrd="0" presId="urn:microsoft.com/office/officeart/2005/8/layout/default#2"/>
    <dgm:cxn modelId="{340F6653-F870-45A6-BE5D-D309EC94CC1D}" type="presOf" srcId="{21F0D58D-92DC-4287-9E77-170D1C997348}" destId="{1B01FE0C-0457-4044-A843-7ADCDD9DD594}" srcOrd="0" destOrd="0" presId="urn:microsoft.com/office/officeart/2005/8/layout/default#2"/>
    <dgm:cxn modelId="{2D9B29FE-EE59-434A-9ED8-0B946D51B083}" srcId="{450E7D5C-8AA6-49A4-8B49-546C7EDE876F}" destId="{21F0D58D-92DC-4287-9E77-170D1C997348}" srcOrd="7" destOrd="0" parTransId="{DF8C13A7-A32B-4048-BA0F-B29D59CA23A1}" sibTransId="{37728B14-F221-445C-AB60-727C5B3F18D3}"/>
    <dgm:cxn modelId="{D600DED4-AF50-4319-8DDA-B9DEB3AE1645}" type="presOf" srcId="{ABDAF372-D55E-445E-A85D-51752B3492E2}" destId="{D131641A-9C51-4A42-B656-1934841BEF6A}" srcOrd="0" destOrd="0" presId="urn:microsoft.com/office/officeart/2005/8/layout/default#2"/>
    <dgm:cxn modelId="{B32ABF50-458D-4A04-8C98-577B35A28C5A}" srcId="{450E7D5C-8AA6-49A4-8B49-546C7EDE876F}" destId="{856F9836-2827-471D-9C87-425C31F80853}" srcOrd="8" destOrd="0" parTransId="{EF16F5EE-5D75-4F21-B980-F8625CC35C4B}" sibTransId="{6F98EE45-7603-49A5-A12F-7825A4AE0352}"/>
    <dgm:cxn modelId="{6F1BC4C8-1C7B-4C4F-B5DE-714A8CFCB4BD}" type="presOf" srcId="{DB54A4C6-235F-484E-A51D-11DDB1A15B68}" destId="{FB97B11C-E275-481A-9EC6-8D535FEE469C}" srcOrd="0" destOrd="0" presId="urn:microsoft.com/office/officeart/2005/8/layout/default#2"/>
    <dgm:cxn modelId="{4F21E99B-0807-47EA-8F53-B0B71925E516}" srcId="{450E7D5C-8AA6-49A4-8B49-546C7EDE876F}" destId="{DB54A4C6-235F-484E-A51D-11DDB1A15B68}" srcOrd="0" destOrd="0" parTransId="{2DA0EAA1-A70B-4B33-834F-5F5EE215A11D}" sibTransId="{36C7E36E-A669-4464-8DE8-CF8A061B4834}"/>
    <dgm:cxn modelId="{849307AD-28C8-479A-87E5-B6853481DF5D}" srcId="{450E7D5C-8AA6-49A4-8B49-546C7EDE876F}" destId="{6FB0793F-B8CF-4DE4-94DD-B7FCEF353EA1}" srcOrd="2" destOrd="0" parTransId="{F45F8563-6488-46BE-B521-3EBF012A670B}" sibTransId="{4B705ABC-54FE-431F-A88A-3394200FD5EA}"/>
    <dgm:cxn modelId="{E943BF47-E524-4747-AE27-CA4002BAB405}" type="presParOf" srcId="{3376416D-1E91-4836-946D-A417FB065C8F}" destId="{FB97B11C-E275-481A-9EC6-8D535FEE469C}" srcOrd="0" destOrd="0" presId="urn:microsoft.com/office/officeart/2005/8/layout/default#2"/>
    <dgm:cxn modelId="{DADD3DFB-25AA-4F7B-AA62-3F5CD96C3915}" type="presParOf" srcId="{3376416D-1E91-4836-946D-A417FB065C8F}" destId="{31479B7A-60E5-4590-B597-D626BC8E920F}" srcOrd="1" destOrd="0" presId="urn:microsoft.com/office/officeart/2005/8/layout/default#2"/>
    <dgm:cxn modelId="{194C82C5-00FE-46E9-A7EB-4ED70A3250B9}" type="presParOf" srcId="{3376416D-1E91-4836-946D-A417FB065C8F}" destId="{D73618D0-7A09-4601-9682-634A6EBA3DF3}" srcOrd="2" destOrd="0" presId="urn:microsoft.com/office/officeart/2005/8/layout/default#2"/>
    <dgm:cxn modelId="{C594A82E-D475-4051-A37B-662E72028862}" type="presParOf" srcId="{3376416D-1E91-4836-946D-A417FB065C8F}" destId="{6DD3088A-DEA7-491B-B0EC-BC62CDEA69F9}" srcOrd="3" destOrd="0" presId="urn:microsoft.com/office/officeart/2005/8/layout/default#2"/>
    <dgm:cxn modelId="{6C31848B-12D5-4AA7-8437-B79E64074C5A}" type="presParOf" srcId="{3376416D-1E91-4836-946D-A417FB065C8F}" destId="{111BAD58-3006-43D0-9755-98EAC9136B6B}" srcOrd="4" destOrd="0" presId="urn:microsoft.com/office/officeart/2005/8/layout/default#2"/>
    <dgm:cxn modelId="{67FF9BD2-AF1A-4FEE-9181-8ADFFDCFA951}" type="presParOf" srcId="{3376416D-1E91-4836-946D-A417FB065C8F}" destId="{512FE5D5-CB55-44E8-BACF-4B3D75AD5A57}" srcOrd="5" destOrd="0" presId="urn:microsoft.com/office/officeart/2005/8/layout/default#2"/>
    <dgm:cxn modelId="{8705CC82-D6E0-4DB1-B9C6-670636261761}" type="presParOf" srcId="{3376416D-1E91-4836-946D-A417FB065C8F}" destId="{D131641A-9C51-4A42-B656-1934841BEF6A}" srcOrd="6" destOrd="0" presId="urn:microsoft.com/office/officeart/2005/8/layout/default#2"/>
    <dgm:cxn modelId="{37C5DBDD-F2EF-4DCF-AEC9-6756BFFDF769}" type="presParOf" srcId="{3376416D-1E91-4836-946D-A417FB065C8F}" destId="{67673071-DC97-4AA9-A2FC-0EED6CA3CD0F}" srcOrd="7" destOrd="0" presId="urn:microsoft.com/office/officeart/2005/8/layout/default#2"/>
    <dgm:cxn modelId="{D64134A2-FCA5-47A7-91EC-0CD691132B6E}" type="presParOf" srcId="{3376416D-1E91-4836-946D-A417FB065C8F}" destId="{95C04928-D7EA-4551-95A4-B823785F8700}" srcOrd="8" destOrd="0" presId="urn:microsoft.com/office/officeart/2005/8/layout/default#2"/>
    <dgm:cxn modelId="{76C963AC-E69B-4E3F-AA46-810ED84BCC40}" type="presParOf" srcId="{3376416D-1E91-4836-946D-A417FB065C8F}" destId="{EC38C445-3A3F-4E22-AC9F-4AB7A1B9D012}" srcOrd="9" destOrd="0" presId="urn:microsoft.com/office/officeart/2005/8/layout/default#2"/>
    <dgm:cxn modelId="{27108F0C-FD4A-4A4F-B0D7-25E57F45709C}" type="presParOf" srcId="{3376416D-1E91-4836-946D-A417FB065C8F}" destId="{04EFFC38-CA8B-4FC5-BA31-498B47C7B6C3}" srcOrd="10" destOrd="0" presId="urn:microsoft.com/office/officeart/2005/8/layout/default#2"/>
    <dgm:cxn modelId="{85B4F189-61B3-42C5-A1E2-9F6020F25D24}" type="presParOf" srcId="{3376416D-1E91-4836-946D-A417FB065C8F}" destId="{748CF92E-DCF1-4EEE-9BEA-DCCFBD1BF441}" srcOrd="11" destOrd="0" presId="urn:microsoft.com/office/officeart/2005/8/layout/default#2"/>
    <dgm:cxn modelId="{2C9CADBB-BDAA-4E3E-BC5A-53693725BC17}" type="presParOf" srcId="{3376416D-1E91-4836-946D-A417FB065C8F}" destId="{9C64A2B6-0A20-45C3-B641-FB9F17D973EC}" srcOrd="12" destOrd="0" presId="urn:microsoft.com/office/officeart/2005/8/layout/default#2"/>
    <dgm:cxn modelId="{CB196708-84E0-473B-A018-1F919E5022DB}" type="presParOf" srcId="{3376416D-1E91-4836-946D-A417FB065C8F}" destId="{F247E2BA-4CBE-4772-A906-207F7EE1035E}" srcOrd="13" destOrd="0" presId="urn:microsoft.com/office/officeart/2005/8/layout/default#2"/>
    <dgm:cxn modelId="{7C6034CB-EEA0-4AF0-98E4-B8A762745A98}" type="presParOf" srcId="{3376416D-1E91-4836-946D-A417FB065C8F}" destId="{1B01FE0C-0457-4044-A843-7ADCDD9DD594}" srcOrd="14" destOrd="0" presId="urn:microsoft.com/office/officeart/2005/8/layout/default#2"/>
    <dgm:cxn modelId="{1C2E266F-B975-4879-BC71-4657130287EC}" type="presParOf" srcId="{3376416D-1E91-4836-946D-A417FB065C8F}" destId="{D2E5D13C-DE28-46FF-9603-3A69B810FC96}" srcOrd="15" destOrd="0" presId="urn:microsoft.com/office/officeart/2005/8/layout/default#2"/>
    <dgm:cxn modelId="{F64F26B4-EF89-4E37-AF57-1732AE6E6D80}" type="presParOf" srcId="{3376416D-1E91-4836-946D-A417FB065C8F}" destId="{E4328A0D-424D-44BB-A41C-A6F4F5B9D768}" srcOrd="1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97B11C-E275-481A-9EC6-8D535FEE469C}">
      <dsp:nvSpPr>
        <dsp:cNvPr id="0" name=""/>
        <dsp:cNvSpPr/>
      </dsp:nvSpPr>
      <dsp:spPr>
        <a:xfrm>
          <a:off x="986179" y="209"/>
          <a:ext cx="1928616" cy="1157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700" kern="1200" dirty="0" err="1" smtClean="0"/>
            <a:t>To</a:t>
          </a:r>
          <a:r>
            <a:rPr lang="es-CL" sz="2700" kern="1200" dirty="0" smtClean="0"/>
            <a:t> do </a:t>
          </a:r>
          <a:r>
            <a:rPr lang="es-CL" sz="2700" kern="1200" dirty="0" err="1" smtClean="0"/>
            <a:t>the</a:t>
          </a:r>
          <a:r>
            <a:rPr lang="es-CL" sz="2700" kern="1200" dirty="0" smtClean="0"/>
            <a:t> </a:t>
          </a:r>
          <a:r>
            <a:rPr lang="es-CL" sz="2700" kern="1200" dirty="0" err="1" smtClean="0"/>
            <a:t>dishes</a:t>
          </a:r>
          <a:endParaRPr lang="es-CL" sz="2700" kern="1200" dirty="0"/>
        </a:p>
      </dsp:txBody>
      <dsp:txXfrm>
        <a:off x="986179" y="209"/>
        <a:ext cx="1928616" cy="1157170"/>
      </dsp:txXfrm>
    </dsp:sp>
    <dsp:sp modelId="{D73618D0-7A09-4601-9682-634A6EBA3DF3}">
      <dsp:nvSpPr>
        <dsp:cNvPr id="0" name=""/>
        <dsp:cNvSpPr/>
      </dsp:nvSpPr>
      <dsp:spPr>
        <a:xfrm>
          <a:off x="3107657" y="209"/>
          <a:ext cx="1928616" cy="1157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700" kern="1200" dirty="0" err="1" smtClean="0"/>
            <a:t>To</a:t>
          </a:r>
          <a:r>
            <a:rPr lang="es-CL" sz="2700" kern="1200" dirty="0" smtClean="0"/>
            <a:t> </a:t>
          </a:r>
          <a:r>
            <a:rPr lang="es-CL" sz="2700" kern="1200" dirty="0" err="1" smtClean="0"/>
            <a:t>take</a:t>
          </a:r>
          <a:r>
            <a:rPr lang="es-CL" sz="2700" kern="1200" dirty="0" smtClean="0"/>
            <a:t> </a:t>
          </a:r>
          <a:r>
            <a:rPr lang="es-CL" sz="2700" kern="1200" dirty="0" err="1" smtClean="0"/>
            <a:t>out</a:t>
          </a:r>
          <a:r>
            <a:rPr lang="es-CL" sz="2700" kern="1200" dirty="0" smtClean="0"/>
            <a:t> </a:t>
          </a:r>
          <a:r>
            <a:rPr lang="es-CL" sz="2700" kern="1200" dirty="0" err="1" smtClean="0"/>
            <a:t>the</a:t>
          </a:r>
          <a:r>
            <a:rPr lang="es-CL" sz="2700" kern="1200" dirty="0" smtClean="0"/>
            <a:t> </a:t>
          </a:r>
          <a:r>
            <a:rPr lang="es-CL" sz="2700" kern="1200" dirty="0" err="1" smtClean="0"/>
            <a:t>trash</a:t>
          </a:r>
          <a:endParaRPr lang="es-CL" sz="2700" kern="1200" dirty="0"/>
        </a:p>
      </dsp:txBody>
      <dsp:txXfrm>
        <a:off x="3107657" y="209"/>
        <a:ext cx="1928616" cy="1157170"/>
      </dsp:txXfrm>
    </dsp:sp>
    <dsp:sp modelId="{111BAD58-3006-43D0-9755-98EAC9136B6B}">
      <dsp:nvSpPr>
        <dsp:cNvPr id="0" name=""/>
        <dsp:cNvSpPr/>
      </dsp:nvSpPr>
      <dsp:spPr>
        <a:xfrm>
          <a:off x="5229136" y="209"/>
          <a:ext cx="1928616" cy="1157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700" kern="1200" dirty="0" err="1" smtClean="0"/>
            <a:t>To</a:t>
          </a:r>
          <a:r>
            <a:rPr lang="es-CL" sz="2700" kern="1200" dirty="0" smtClean="0"/>
            <a:t> </a:t>
          </a:r>
          <a:r>
            <a:rPr lang="es-CL" sz="2700" kern="1200" dirty="0" err="1" smtClean="0"/>
            <a:t>vacuum</a:t>
          </a:r>
          <a:r>
            <a:rPr lang="es-CL" sz="2700" kern="1200" dirty="0" smtClean="0"/>
            <a:t> </a:t>
          </a:r>
          <a:r>
            <a:rPr lang="es-CL" sz="2700" kern="1200" dirty="0" err="1" smtClean="0"/>
            <a:t>the</a:t>
          </a:r>
          <a:r>
            <a:rPr lang="es-CL" sz="2700" kern="1200" dirty="0" smtClean="0"/>
            <a:t> </a:t>
          </a:r>
          <a:r>
            <a:rPr lang="es-CL" sz="2700" kern="1200" dirty="0" err="1" smtClean="0"/>
            <a:t>carpet</a:t>
          </a:r>
          <a:endParaRPr lang="es-CL" sz="2700" kern="1200" dirty="0"/>
        </a:p>
      </dsp:txBody>
      <dsp:txXfrm>
        <a:off x="5229136" y="209"/>
        <a:ext cx="1928616" cy="1157170"/>
      </dsp:txXfrm>
    </dsp:sp>
    <dsp:sp modelId="{D131641A-9C51-4A42-B656-1934841BEF6A}">
      <dsp:nvSpPr>
        <dsp:cNvPr id="0" name=""/>
        <dsp:cNvSpPr/>
      </dsp:nvSpPr>
      <dsp:spPr>
        <a:xfrm>
          <a:off x="986179" y="1350240"/>
          <a:ext cx="1928616" cy="1157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700" kern="1200" dirty="0" err="1" smtClean="0"/>
            <a:t>To</a:t>
          </a:r>
          <a:r>
            <a:rPr lang="es-CL" sz="2700" kern="1200" dirty="0" smtClean="0"/>
            <a:t> </a:t>
          </a:r>
          <a:r>
            <a:rPr lang="es-CL" sz="2700" kern="1200" dirty="0" err="1" smtClean="0"/>
            <a:t>wash</a:t>
          </a:r>
          <a:r>
            <a:rPr lang="es-CL" sz="2700" kern="1200" dirty="0" smtClean="0"/>
            <a:t> </a:t>
          </a:r>
          <a:r>
            <a:rPr lang="es-CL" sz="2700" kern="1200" dirty="0" err="1" smtClean="0"/>
            <a:t>the</a:t>
          </a:r>
          <a:r>
            <a:rPr lang="es-CL" sz="2700" kern="1200" dirty="0" smtClean="0"/>
            <a:t> </a:t>
          </a:r>
          <a:r>
            <a:rPr lang="es-CL" sz="2700" kern="1200" dirty="0" err="1" smtClean="0"/>
            <a:t>windows</a:t>
          </a:r>
          <a:endParaRPr lang="es-CL" sz="2700" kern="1200" dirty="0"/>
        </a:p>
      </dsp:txBody>
      <dsp:txXfrm>
        <a:off x="986179" y="1350240"/>
        <a:ext cx="1928616" cy="1157170"/>
      </dsp:txXfrm>
    </dsp:sp>
    <dsp:sp modelId="{95C04928-D7EA-4551-95A4-B823785F8700}">
      <dsp:nvSpPr>
        <dsp:cNvPr id="0" name=""/>
        <dsp:cNvSpPr/>
      </dsp:nvSpPr>
      <dsp:spPr>
        <a:xfrm>
          <a:off x="3107657" y="1350240"/>
          <a:ext cx="1928616" cy="1157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700" kern="1200" dirty="0" err="1" smtClean="0"/>
            <a:t>To</a:t>
          </a:r>
          <a:r>
            <a:rPr lang="es-CL" sz="2700" kern="1200" dirty="0" smtClean="0"/>
            <a:t> </a:t>
          </a:r>
          <a:r>
            <a:rPr lang="es-CL" sz="2700" kern="1200" dirty="0" err="1" smtClean="0"/>
            <a:t>mop</a:t>
          </a:r>
          <a:r>
            <a:rPr lang="es-CL" sz="2700" kern="1200" dirty="0" smtClean="0"/>
            <a:t> </a:t>
          </a:r>
          <a:r>
            <a:rPr lang="es-CL" sz="2700" kern="1200" dirty="0" err="1" smtClean="0"/>
            <a:t>the</a:t>
          </a:r>
          <a:r>
            <a:rPr lang="es-CL" sz="2700" kern="1200" dirty="0" smtClean="0"/>
            <a:t> </a:t>
          </a:r>
          <a:r>
            <a:rPr lang="es-CL" sz="2700" kern="1200" dirty="0" err="1" smtClean="0"/>
            <a:t>floor</a:t>
          </a:r>
          <a:endParaRPr lang="es-CL" sz="2700" kern="1200" dirty="0" smtClean="0"/>
        </a:p>
      </dsp:txBody>
      <dsp:txXfrm>
        <a:off x="3107657" y="1350240"/>
        <a:ext cx="1928616" cy="1157170"/>
      </dsp:txXfrm>
    </dsp:sp>
    <dsp:sp modelId="{04EFFC38-CA8B-4FC5-BA31-498B47C7B6C3}">
      <dsp:nvSpPr>
        <dsp:cNvPr id="0" name=""/>
        <dsp:cNvSpPr/>
      </dsp:nvSpPr>
      <dsp:spPr>
        <a:xfrm>
          <a:off x="5229136" y="1350240"/>
          <a:ext cx="1928616" cy="1157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700" kern="1200" dirty="0" err="1" smtClean="0"/>
            <a:t>To</a:t>
          </a:r>
          <a:r>
            <a:rPr lang="es-CL" sz="2700" kern="1200" dirty="0" smtClean="0"/>
            <a:t> </a:t>
          </a:r>
          <a:r>
            <a:rPr lang="es-CL" sz="2700" kern="1200" dirty="0" err="1" smtClean="0"/>
            <a:t>organize</a:t>
          </a:r>
          <a:r>
            <a:rPr lang="es-CL" sz="2700" kern="1200" dirty="0" smtClean="0"/>
            <a:t> </a:t>
          </a:r>
          <a:r>
            <a:rPr lang="es-CL" sz="2700" kern="1200" dirty="0" err="1" smtClean="0"/>
            <a:t>the</a:t>
          </a:r>
          <a:r>
            <a:rPr lang="es-CL" sz="2700" kern="1200" dirty="0" smtClean="0"/>
            <a:t> </a:t>
          </a:r>
          <a:r>
            <a:rPr lang="es-CL" sz="2700" kern="1200" dirty="0" err="1" smtClean="0"/>
            <a:t>desk</a:t>
          </a:r>
          <a:endParaRPr lang="es-CL" sz="2700" kern="1200" dirty="0" smtClean="0"/>
        </a:p>
      </dsp:txBody>
      <dsp:txXfrm>
        <a:off x="5229136" y="1350240"/>
        <a:ext cx="1928616" cy="1157170"/>
      </dsp:txXfrm>
    </dsp:sp>
    <dsp:sp modelId="{9C64A2B6-0A20-45C3-B641-FB9F17D973EC}">
      <dsp:nvSpPr>
        <dsp:cNvPr id="0" name=""/>
        <dsp:cNvSpPr/>
      </dsp:nvSpPr>
      <dsp:spPr>
        <a:xfrm>
          <a:off x="986179" y="2700272"/>
          <a:ext cx="1928616" cy="1157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700" kern="1200" dirty="0" err="1" smtClean="0"/>
            <a:t>To</a:t>
          </a:r>
          <a:r>
            <a:rPr lang="es-CL" sz="2700" kern="1200" dirty="0" smtClean="0"/>
            <a:t> do </a:t>
          </a:r>
          <a:r>
            <a:rPr lang="es-CL" sz="2700" kern="1200" dirty="0" err="1" smtClean="0"/>
            <a:t>laundry</a:t>
          </a:r>
          <a:endParaRPr lang="es-CL" sz="2700" kern="1200" dirty="0" smtClean="0"/>
        </a:p>
      </dsp:txBody>
      <dsp:txXfrm>
        <a:off x="986179" y="2700272"/>
        <a:ext cx="1928616" cy="1157170"/>
      </dsp:txXfrm>
    </dsp:sp>
    <dsp:sp modelId="{1B01FE0C-0457-4044-A843-7ADCDD9DD594}">
      <dsp:nvSpPr>
        <dsp:cNvPr id="0" name=""/>
        <dsp:cNvSpPr/>
      </dsp:nvSpPr>
      <dsp:spPr>
        <a:xfrm>
          <a:off x="3107657" y="2700272"/>
          <a:ext cx="1928616" cy="1157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700" kern="1200" dirty="0" err="1" smtClean="0"/>
            <a:t>To</a:t>
          </a:r>
          <a:r>
            <a:rPr lang="es-CL" sz="2700" kern="1200" dirty="0" smtClean="0"/>
            <a:t> </a:t>
          </a:r>
          <a:r>
            <a:rPr lang="es-CL" sz="2700" kern="1200" dirty="0" err="1" smtClean="0"/>
            <a:t>change</a:t>
          </a:r>
          <a:r>
            <a:rPr lang="es-CL" sz="2700" kern="1200" dirty="0" smtClean="0"/>
            <a:t> </a:t>
          </a:r>
          <a:r>
            <a:rPr lang="es-CL" sz="2700" kern="1200" dirty="0" err="1" smtClean="0"/>
            <a:t>the</a:t>
          </a:r>
          <a:r>
            <a:rPr lang="es-CL" sz="2700" kern="1200" dirty="0" smtClean="0"/>
            <a:t> </a:t>
          </a:r>
          <a:r>
            <a:rPr lang="es-CL" sz="2700" kern="1200" dirty="0" err="1" smtClean="0"/>
            <a:t>cat</a:t>
          </a:r>
          <a:r>
            <a:rPr lang="es-CL" sz="2700" kern="1200" dirty="0" smtClean="0"/>
            <a:t> </a:t>
          </a:r>
          <a:r>
            <a:rPr lang="es-CL" sz="2700" kern="1200" dirty="0" err="1" smtClean="0"/>
            <a:t>litter</a:t>
          </a:r>
          <a:endParaRPr lang="es-CL" sz="2700" kern="1200" dirty="0" smtClean="0"/>
        </a:p>
      </dsp:txBody>
      <dsp:txXfrm>
        <a:off x="3107657" y="2700272"/>
        <a:ext cx="1928616" cy="1157170"/>
      </dsp:txXfrm>
    </dsp:sp>
    <dsp:sp modelId="{E4328A0D-424D-44BB-A41C-A6F4F5B9D768}">
      <dsp:nvSpPr>
        <dsp:cNvPr id="0" name=""/>
        <dsp:cNvSpPr/>
      </dsp:nvSpPr>
      <dsp:spPr>
        <a:xfrm>
          <a:off x="5229136" y="2700272"/>
          <a:ext cx="1928616" cy="1157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700" kern="1200" dirty="0" err="1" smtClean="0"/>
            <a:t>To</a:t>
          </a:r>
          <a:r>
            <a:rPr lang="es-CL" sz="2700" kern="1200" dirty="0" smtClean="0"/>
            <a:t> </a:t>
          </a:r>
          <a:r>
            <a:rPr lang="es-CL" sz="2700" kern="1200" dirty="0" err="1" smtClean="0"/>
            <a:t>dust</a:t>
          </a:r>
          <a:r>
            <a:rPr lang="es-CL" sz="2700" kern="1200" dirty="0" smtClean="0"/>
            <a:t> </a:t>
          </a:r>
          <a:r>
            <a:rPr lang="es-CL" sz="2700" kern="1200" dirty="0" err="1" smtClean="0"/>
            <a:t>the</a:t>
          </a:r>
          <a:r>
            <a:rPr lang="es-CL" sz="2700" kern="1200" dirty="0" smtClean="0"/>
            <a:t> </a:t>
          </a:r>
          <a:r>
            <a:rPr lang="es-CL" sz="2700" kern="1200" dirty="0" err="1" smtClean="0"/>
            <a:t>tables</a:t>
          </a:r>
          <a:endParaRPr lang="es-CL" sz="2700" kern="1200" dirty="0" smtClean="0"/>
        </a:p>
      </dsp:txBody>
      <dsp:txXfrm>
        <a:off x="5229136" y="2700272"/>
        <a:ext cx="1928616" cy="115717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97B11C-E275-481A-9EC6-8D535FEE469C}">
      <dsp:nvSpPr>
        <dsp:cNvPr id="0" name=""/>
        <dsp:cNvSpPr/>
      </dsp:nvSpPr>
      <dsp:spPr>
        <a:xfrm>
          <a:off x="986179" y="209"/>
          <a:ext cx="1928616" cy="1157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300" kern="1200" dirty="0" err="1" smtClean="0"/>
            <a:t>To</a:t>
          </a:r>
          <a:r>
            <a:rPr lang="es-CL" sz="2300" kern="1200" dirty="0" smtClean="0"/>
            <a:t> </a:t>
          </a:r>
          <a:r>
            <a:rPr lang="es-CL" sz="2300" kern="1200" dirty="0" err="1" smtClean="0"/>
            <a:t>close</a:t>
          </a:r>
          <a:r>
            <a:rPr lang="es-CL" sz="2300" kern="1200" dirty="0" smtClean="0"/>
            <a:t> </a:t>
          </a:r>
          <a:r>
            <a:rPr lang="es-CL" sz="2300" kern="1200" dirty="0" err="1" smtClean="0"/>
            <a:t>the</a:t>
          </a:r>
          <a:r>
            <a:rPr lang="es-CL" sz="2300" kern="1200" dirty="0" smtClean="0"/>
            <a:t> </a:t>
          </a:r>
          <a:r>
            <a:rPr lang="es-CL" sz="2300" kern="1200" dirty="0" err="1" smtClean="0"/>
            <a:t>airport</a:t>
          </a:r>
          <a:endParaRPr lang="es-CL" sz="2300" kern="1200" dirty="0"/>
        </a:p>
      </dsp:txBody>
      <dsp:txXfrm>
        <a:off x="986179" y="209"/>
        <a:ext cx="1928616" cy="1157170"/>
      </dsp:txXfrm>
    </dsp:sp>
    <dsp:sp modelId="{D73618D0-7A09-4601-9682-634A6EBA3DF3}">
      <dsp:nvSpPr>
        <dsp:cNvPr id="0" name=""/>
        <dsp:cNvSpPr/>
      </dsp:nvSpPr>
      <dsp:spPr>
        <a:xfrm>
          <a:off x="3107657" y="209"/>
          <a:ext cx="1928616" cy="1157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300" kern="1200" dirty="0" err="1" smtClean="0"/>
            <a:t>To</a:t>
          </a:r>
          <a:r>
            <a:rPr lang="es-CL" sz="2300" kern="1200" dirty="0" smtClean="0"/>
            <a:t> </a:t>
          </a:r>
          <a:r>
            <a:rPr lang="es-CL" sz="2300" kern="1200" dirty="0" err="1" smtClean="0"/>
            <a:t>issue</a:t>
          </a:r>
          <a:r>
            <a:rPr lang="es-CL" sz="2300" kern="1200" dirty="0" smtClean="0"/>
            <a:t> a tornado </a:t>
          </a:r>
          <a:r>
            <a:rPr lang="es-CL" sz="2300" kern="1200" dirty="0" err="1" smtClean="0"/>
            <a:t>warning</a:t>
          </a:r>
          <a:endParaRPr lang="es-CL" sz="2300" kern="1200" dirty="0"/>
        </a:p>
      </dsp:txBody>
      <dsp:txXfrm>
        <a:off x="3107657" y="209"/>
        <a:ext cx="1928616" cy="1157170"/>
      </dsp:txXfrm>
    </dsp:sp>
    <dsp:sp modelId="{111BAD58-3006-43D0-9755-98EAC9136B6B}">
      <dsp:nvSpPr>
        <dsp:cNvPr id="0" name=""/>
        <dsp:cNvSpPr/>
      </dsp:nvSpPr>
      <dsp:spPr>
        <a:xfrm>
          <a:off x="5229136" y="209"/>
          <a:ext cx="1928616" cy="1157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300" kern="1200" dirty="0" err="1" smtClean="0"/>
            <a:t>To</a:t>
          </a:r>
          <a:r>
            <a:rPr lang="es-CL" sz="2300" kern="1200" dirty="0" smtClean="0"/>
            <a:t> </a:t>
          </a:r>
          <a:r>
            <a:rPr lang="es-CL" sz="2300" kern="1200" dirty="0" err="1" smtClean="0"/>
            <a:t>clean</a:t>
          </a:r>
          <a:r>
            <a:rPr lang="es-CL" sz="2300" kern="1200" dirty="0" smtClean="0"/>
            <a:t> up </a:t>
          </a:r>
          <a:r>
            <a:rPr lang="es-CL" sz="2300" kern="1200" dirty="0" err="1" smtClean="0"/>
            <a:t>tree</a:t>
          </a:r>
          <a:r>
            <a:rPr lang="es-CL" sz="2300" kern="1200" dirty="0" smtClean="0"/>
            <a:t> </a:t>
          </a:r>
          <a:r>
            <a:rPr lang="es-CL" sz="2300" kern="1200" dirty="0" err="1" smtClean="0"/>
            <a:t>limbs</a:t>
          </a:r>
          <a:endParaRPr lang="es-CL" sz="2300" kern="1200" dirty="0"/>
        </a:p>
      </dsp:txBody>
      <dsp:txXfrm>
        <a:off x="5229136" y="209"/>
        <a:ext cx="1928616" cy="1157170"/>
      </dsp:txXfrm>
    </dsp:sp>
    <dsp:sp modelId="{D131641A-9C51-4A42-B656-1934841BEF6A}">
      <dsp:nvSpPr>
        <dsp:cNvPr id="0" name=""/>
        <dsp:cNvSpPr/>
      </dsp:nvSpPr>
      <dsp:spPr>
        <a:xfrm>
          <a:off x="986179" y="1350240"/>
          <a:ext cx="1928616" cy="1157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300" kern="1200" dirty="0" err="1" smtClean="0"/>
            <a:t>To</a:t>
          </a:r>
          <a:r>
            <a:rPr lang="es-CL" sz="2300" kern="1200" dirty="0" smtClean="0"/>
            <a:t> break a </a:t>
          </a:r>
          <a:r>
            <a:rPr lang="es-CL" sz="2300" kern="1200" dirty="0" err="1" smtClean="0"/>
            <a:t>window</a:t>
          </a:r>
          <a:endParaRPr lang="es-CL" sz="2300" kern="1200" dirty="0"/>
        </a:p>
      </dsp:txBody>
      <dsp:txXfrm>
        <a:off x="986179" y="1350240"/>
        <a:ext cx="1928616" cy="1157170"/>
      </dsp:txXfrm>
    </dsp:sp>
    <dsp:sp modelId="{95C04928-D7EA-4551-95A4-B823785F8700}">
      <dsp:nvSpPr>
        <dsp:cNvPr id="0" name=""/>
        <dsp:cNvSpPr/>
      </dsp:nvSpPr>
      <dsp:spPr>
        <a:xfrm>
          <a:off x="3107657" y="1350240"/>
          <a:ext cx="1928616" cy="1157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300" kern="1200" dirty="0" err="1" smtClean="0"/>
            <a:t>To</a:t>
          </a:r>
          <a:r>
            <a:rPr lang="es-CL" sz="2300" kern="1200" dirty="0" smtClean="0"/>
            <a:t> </a:t>
          </a:r>
          <a:r>
            <a:rPr lang="es-CL" sz="2300" kern="1200" dirty="0" err="1" smtClean="0"/>
            <a:t>be</a:t>
          </a:r>
          <a:r>
            <a:rPr lang="es-CL" sz="2300" kern="1200" dirty="0" smtClean="0"/>
            <a:t> </a:t>
          </a:r>
          <a:r>
            <a:rPr lang="es-CL" sz="2300" kern="1200" dirty="0" err="1" smtClean="0"/>
            <a:t>afraid</a:t>
          </a:r>
          <a:endParaRPr lang="es-CL" sz="2300" kern="1200" dirty="0" smtClean="0"/>
        </a:p>
      </dsp:txBody>
      <dsp:txXfrm>
        <a:off x="3107657" y="1350240"/>
        <a:ext cx="1928616" cy="1157170"/>
      </dsp:txXfrm>
    </dsp:sp>
    <dsp:sp modelId="{04EFFC38-CA8B-4FC5-BA31-498B47C7B6C3}">
      <dsp:nvSpPr>
        <dsp:cNvPr id="0" name=""/>
        <dsp:cNvSpPr/>
      </dsp:nvSpPr>
      <dsp:spPr>
        <a:xfrm>
          <a:off x="5229136" y="1350240"/>
          <a:ext cx="1928616" cy="1157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300" kern="1200" dirty="0" err="1" smtClean="0"/>
            <a:t>To</a:t>
          </a:r>
          <a:r>
            <a:rPr lang="es-CL" sz="2300" kern="1200" dirty="0" smtClean="0"/>
            <a:t> lose </a:t>
          </a:r>
          <a:r>
            <a:rPr lang="es-CL" sz="2300" kern="1200" dirty="0" err="1" smtClean="0"/>
            <a:t>electricity</a:t>
          </a:r>
          <a:endParaRPr lang="es-CL" sz="2300" kern="1200" dirty="0" smtClean="0"/>
        </a:p>
      </dsp:txBody>
      <dsp:txXfrm>
        <a:off x="5229136" y="1350240"/>
        <a:ext cx="1928616" cy="1157170"/>
      </dsp:txXfrm>
    </dsp:sp>
    <dsp:sp modelId="{9C64A2B6-0A20-45C3-B641-FB9F17D973EC}">
      <dsp:nvSpPr>
        <dsp:cNvPr id="0" name=""/>
        <dsp:cNvSpPr/>
      </dsp:nvSpPr>
      <dsp:spPr>
        <a:xfrm>
          <a:off x="986179" y="2700272"/>
          <a:ext cx="1928616" cy="1157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300" kern="1200" dirty="0" err="1" smtClean="0"/>
            <a:t>To</a:t>
          </a:r>
          <a:r>
            <a:rPr lang="es-CL" sz="2300" kern="1200" dirty="0" smtClean="0"/>
            <a:t> back up </a:t>
          </a:r>
          <a:r>
            <a:rPr lang="es-CL" sz="2300" kern="1200" dirty="0" err="1" smtClean="0"/>
            <a:t>traffic</a:t>
          </a:r>
          <a:endParaRPr lang="es-CL" sz="2300" kern="1200" dirty="0" smtClean="0"/>
        </a:p>
      </dsp:txBody>
      <dsp:txXfrm>
        <a:off x="986179" y="2700272"/>
        <a:ext cx="1928616" cy="1157170"/>
      </dsp:txXfrm>
    </dsp:sp>
    <dsp:sp modelId="{1B01FE0C-0457-4044-A843-7ADCDD9DD594}">
      <dsp:nvSpPr>
        <dsp:cNvPr id="0" name=""/>
        <dsp:cNvSpPr/>
      </dsp:nvSpPr>
      <dsp:spPr>
        <a:xfrm>
          <a:off x="3107657" y="2700272"/>
          <a:ext cx="1928616" cy="1157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300" kern="1200" dirty="0" err="1" smtClean="0"/>
            <a:t>To</a:t>
          </a:r>
          <a:r>
            <a:rPr lang="es-CL" sz="2300" kern="1200" dirty="0" smtClean="0"/>
            <a:t> </a:t>
          </a:r>
          <a:r>
            <a:rPr lang="es-CL" sz="2300" kern="1200" dirty="0" err="1" smtClean="0"/>
            <a:t>issue</a:t>
          </a:r>
          <a:r>
            <a:rPr lang="es-CL" sz="2300" kern="1200" dirty="0" smtClean="0"/>
            <a:t> a </a:t>
          </a:r>
          <a:r>
            <a:rPr lang="es-CL" sz="2300" kern="1200" dirty="0" err="1" smtClean="0"/>
            <a:t>severe</a:t>
          </a:r>
          <a:r>
            <a:rPr lang="es-CL" sz="2300" kern="1200" dirty="0" smtClean="0"/>
            <a:t> </a:t>
          </a:r>
          <a:r>
            <a:rPr lang="es-CL" sz="2300" kern="1200" dirty="0" err="1" smtClean="0"/>
            <a:t>storm</a:t>
          </a:r>
          <a:r>
            <a:rPr lang="es-CL" sz="2300" kern="1200" dirty="0" smtClean="0"/>
            <a:t> </a:t>
          </a:r>
          <a:r>
            <a:rPr lang="es-CL" sz="2300" kern="1200" dirty="0" err="1" smtClean="0"/>
            <a:t>warning</a:t>
          </a:r>
          <a:r>
            <a:rPr lang="es-CL" sz="2300" kern="1200" dirty="0" smtClean="0"/>
            <a:t> </a:t>
          </a:r>
        </a:p>
      </dsp:txBody>
      <dsp:txXfrm>
        <a:off x="3107657" y="2700272"/>
        <a:ext cx="1928616" cy="1157170"/>
      </dsp:txXfrm>
    </dsp:sp>
    <dsp:sp modelId="{E4328A0D-424D-44BB-A41C-A6F4F5B9D768}">
      <dsp:nvSpPr>
        <dsp:cNvPr id="0" name=""/>
        <dsp:cNvSpPr/>
      </dsp:nvSpPr>
      <dsp:spPr>
        <a:xfrm>
          <a:off x="5229136" y="2700272"/>
          <a:ext cx="1928616" cy="1157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300" kern="1200" dirty="0" err="1" smtClean="0"/>
            <a:t>To</a:t>
          </a:r>
          <a:r>
            <a:rPr lang="es-CL" sz="2300" kern="1200" dirty="0" smtClean="0"/>
            <a:t> </a:t>
          </a:r>
          <a:r>
            <a:rPr lang="es-CL" sz="2300" kern="1200" dirty="0" err="1" smtClean="0"/>
            <a:t>wait</a:t>
          </a:r>
          <a:r>
            <a:rPr lang="es-CL" sz="2300" kern="1200" dirty="0" smtClean="0"/>
            <a:t> in </a:t>
          </a:r>
          <a:r>
            <a:rPr lang="es-CL" sz="2300" kern="1200" dirty="0" err="1" smtClean="0"/>
            <a:t>the</a:t>
          </a:r>
          <a:r>
            <a:rPr lang="es-CL" sz="2300" kern="1200" dirty="0" smtClean="0"/>
            <a:t> </a:t>
          </a:r>
          <a:r>
            <a:rPr lang="es-CL" sz="2300" kern="1200" dirty="0" err="1" smtClean="0"/>
            <a:t>basement</a:t>
          </a:r>
          <a:endParaRPr lang="es-CL" sz="2300" kern="1200" dirty="0" smtClean="0"/>
        </a:p>
      </dsp:txBody>
      <dsp:txXfrm>
        <a:off x="5229136" y="2700272"/>
        <a:ext cx="1928616" cy="11571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5818-EA7A-4F2D-8391-E72AE34460A5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79A5-18BE-41E5-9FEC-BF314460640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5818-EA7A-4F2D-8391-E72AE34460A5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79A5-18BE-41E5-9FEC-BF314460640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5818-EA7A-4F2D-8391-E72AE34460A5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79A5-18BE-41E5-9FEC-BF314460640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5818-EA7A-4F2D-8391-E72AE34460A5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79A5-18BE-41E5-9FEC-BF314460640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5818-EA7A-4F2D-8391-E72AE34460A5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79A5-18BE-41E5-9FEC-BF314460640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5818-EA7A-4F2D-8391-E72AE34460A5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79A5-18BE-41E5-9FEC-BF314460640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5818-EA7A-4F2D-8391-E72AE34460A5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79A5-18BE-41E5-9FEC-BF314460640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5818-EA7A-4F2D-8391-E72AE34460A5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79A5-18BE-41E5-9FEC-BF314460640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5818-EA7A-4F2D-8391-E72AE34460A5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79A5-18BE-41E5-9FEC-BF314460640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5818-EA7A-4F2D-8391-E72AE34460A5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79A5-18BE-41E5-9FEC-BF314460640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5818-EA7A-4F2D-8391-E72AE34460A5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79A5-18BE-41E5-9FEC-BF314460640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15818-EA7A-4F2D-8391-E72AE34460A5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B79A5-18BE-41E5-9FEC-BF314460640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teacher%20CD%20audio%20411/37%20Track%2037.wma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INU 411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Unit 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112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Grammar Focus • p. 75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31264354"/>
              </p:ext>
            </p:extLst>
          </p:nvPr>
        </p:nvGraphicFramePr>
        <p:xfrm>
          <a:off x="609600" y="609600"/>
          <a:ext cx="7924800" cy="467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39624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mtClean="0"/>
                        <a:t>Active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Passive</a:t>
                      </a:r>
                      <a:endParaRPr lang="en-US"/>
                    </a:p>
                  </a:txBody>
                  <a:tcPr/>
                </a:tc>
              </a:tr>
              <a:tr h="327946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mtClean="0"/>
                        <a:t>Basic</a:t>
                      </a:r>
                      <a:r>
                        <a:rPr lang="en-US" baseline="0" smtClean="0"/>
                        <a:t> sentence structure: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2800" b="1" baseline="0" smtClean="0"/>
                        <a:t>subject + 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2800" b="1" baseline="0" smtClean="0">
                          <a:solidFill>
                            <a:srgbClr val="FF0000"/>
                          </a:solidFill>
                        </a:rPr>
                        <a:t>present tense verb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2800" smtClean="0">
                        <a:latin typeface="Comic Sans MS" pitchFamily="66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3200" smtClean="0">
                        <a:latin typeface="Comic Sans MS" pitchFamily="66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280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mtClean="0"/>
                        <a:t>To</a:t>
                      </a:r>
                      <a:r>
                        <a:rPr lang="en-US" baseline="0" smtClean="0"/>
                        <a:t> use the passive, use: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2400" b="1" baseline="0" smtClean="0">
                          <a:solidFill>
                            <a:srgbClr val="0070C0"/>
                          </a:solidFill>
                        </a:rPr>
                        <a:t>Present of </a:t>
                      </a:r>
                      <a:r>
                        <a:rPr lang="en-US" sz="2400" b="1" i="1" baseline="0" smtClean="0">
                          <a:solidFill>
                            <a:srgbClr val="0070C0"/>
                          </a:solidFill>
                        </a:rPr>
                        <a:t>to be </a:t>
                      </a:r>
                    </a:p>
                    <a:p>
                      <a:pPr marL="342900" indent="-342900" algn="l">
                        <a:buFont typeface="Arial" pitchFamily="34" charset="0"/>
                        <a:buChar char="•"/>
                      </a:pPr>
                      <a:r>
                        <a:rPr lang="en-US" sz="2400" b="1" i="1" baseline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2400" b="1" i="1" baseline="0" smtClean="0">
                          <a:solidFill>
                            <a:srgbClr val="0070C0"/>
                          </a:solidFill>
                        </a:rPr>
                        <a:t> am</a:t>
                      </a:r>
                    </a:p>
                    <a:p>
                      <a:pPr marL="342900" indent="-342900" algn="l">
                        <a:buFont typeface="Arial" pitchFamily="34" charset="0"/>
                        <a:buChar char="•"/>
                      </a:pPr>
                      <a:r>
                        <a:rPr lang="en-US" sz="2400" b="1" i="1" baseline="0" smtClean="0">
                          <a:solidFill>
                            <a:schemeClr val="tx1"/>
                          </a:solidFill>
                        </a:rPr>
                        <a:t>you/we/they</a:t>
                      </a:r>
                      <a:r>
                        <a:rPr lang="en-US" sz="2400" b="1" i="1" baseline="0" smtClean="0">
                          <a:solidFill>
                            <a:srgbClr val="0070C0"/>
                          </a:solidFill>
                        </a:rPr>
                        <a:t> are</a:t>
                      </a:r>
                    </a:p>
                    <a:p>
                      <a:pPr marL="342900" indent="-342900" algn="l">
                        <a:buFont typeface="Arial" pitchFamily="34" charset="0"/>
                        <a:buChar char="•"/>
                      </a:pPr>
                      <a:r>
                        <a:rPr lang="en-US" sz="2400" b="1" i="1" baseline="0" smtClean="0">
                          <a:solidFill>
                            <a:schemeClr val="tx1"/>
                          </a:solidFill>
                        </a:rPr>
                        <a:t>he/she/it </a:t>
                      </a:r>
                      <a:r>
                        <a:rPr lang="en-US" sz="2400" b="1" i="1" baseline="0" smtClean="0">
                          <a:solidFill>
                            <a:srgbClr val="0070C0"/>
                          </a:solidFill>
                        </a:rPr>
                        <a:t>is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2400" b="1" baseline="0" smtClean="0"/>
                        <a:t>+ </a:t>
                      </a:r>
                      <a:br>
                        <a:rPr lang="en-US" sz="2400" b="1" baseline="0" smtClean="0"/>
                      </a:br>
                      <a:r>
                        <a:rPr lang="en-US" sz="3200" b="1" baseline="0" smtClean="0">
                          <a:solidFill>
                            <a:srgbClr val="FF0000"/>
                          </a:solidFill>
                        </a:rPr>
                        <a:t>past participle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endParaRPr lang="en-US" sz="2400" b="1" baseline="0" smtClean="0"/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endParaRPr lang="en-US" sz="2400" b="1" baseline="0" smtClean="0"/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endParaRPr lang="en-US" sz="2400" b="1" baseline="0" smtClean="0"/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endParaRPr lang="en-US" sz="2400" b="1" baseline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65427" y="-86618"/>
            <a:ext cx="37305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PRESENT</a:t>
            </a:r>
            <a:endParaRPr lang="en-US" sz="5400" b="1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954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Grammar Focus • p. 75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73832543"/>
              </p:ext>
            </p:extLst>
          </p:nvPr>
        </p:nvGraphicFramePr>
        <p:xfrm>
          <a:off x="609600" y="609600"/>
          <a:ext cx="7924800" cy="492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39624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mtClean="0"/>
                        <a:t>Active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Passive</a:t>
                      </a:r>
                      <a:endParaRPr lang="en-US"/>
                    </a:p>
                  </a:txBody>
                  <a:tcPr/>
                </a:tc>
              </a:tr>
              <a:tr h="327946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mtClean="0"/>
                        <a:t>Basic</a:t>
                      </a:r>
                      <a:r>
                        <a:rPr lang="en-US" baseline="0" smtClean="0"/>
                        <a:t> sentence structure: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2800" b="1" baseline="0" smtClean="0"/>
                        <a:t>subject + 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2800" b="1" baseline="0" smtClean="0">
                          <a:solidFill>
                            <a:srgbClr val="FF0000"/>
                          </a:solidFill>
                        </a:rPr>
                        <a:t>present tense verb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2800" smtClean="0">
                        <a:latin typeface="Comic Sans MS" pitchFamily="66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3200" smtClean="0">
                        <a:latin typeface="Comic Sans MS" pitchFamily="66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2800" smtClean="0">
                        <a:latin typeface="Comic Sans MS" pitchFamily="66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2800" smtClean="0">
                          <a:latin typeface="Comic Sans MS" pitchFamily="66" charset="0"/>
                        </a:rPr>
                        <a:t>They </a:t>
                      </a:r>
                      <a:r>
                        <a:rPr lang="en-US" sz="280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use</a:t>
                      </a:r>
                      <a:r>
                        <a:rPr lang="en-US" sz="2800" smtClean="0">
                          <a:latin typeface="Comic Sans MS" pitchFamily="66" charset="0"/>
                        </a:rPr>
                        <a:t> the euro in most of the European Union.</a:t>
                      </a:r>
                      <a:endParaRPr lang="en-US" sz="280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mtClean="0"/>
                        <a:t>To</a:t>
                      </a:r>
                      <a:r>
                        <a:rPr lang="en-US" baseline="0" smtClean="0"/>
                        <a:t> use the passive, use: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2400" b="1" baseline="0" smtClean="0">
                          <a:solidFill>
                            <a:srgbClr val="0070C0"/>
                          </a:solidFill>
                        </a:rPr>
                        <a:t>Present of </a:t>
                      </a:r>
                      <a:r>
                        <a:rPr lang="en-US" sz="2400" b="1" i="1" baseline="0" smtClean="0">
                          <a:solidFill>
                            <a:srgbClr val="0070C0"/>
                          </a:solidFill>
                        </a:rPr>
                        <a:t>to be </a:t>
                      </a:r>
                    </a:p>
                    <a:p>
                      <a:pPr marL="342900" indent="-342900" algn="l">
                        <a:buFont typeface="Arial" pitchFamily="34" charset="0"/>
                        <a:buChar char="•"/>
                      </a:pPr>
                      <a:r>
                        <a:rPr lang="en-US" sz="2400" b="1" i="1" baseline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2400" b="1" i="1" baseline="0" smtClean="0">
                          <a:solidFill>
                            <a:srgbClr val="0070C0"/>
                          </a:solidFill>
                        </a:rPr>
                        <a:t> am</a:t>
                      </a:r>
                    </a:p>
                    <a:p>
                      <a:pPr marL="342900" indent="-342900" algn="l">
                        <a:buFont typeface="Arial" pitchFamily="34" charset="0"/>
                        <a:buChar char="•"/>
                      </a:pPr>
                      <a:r>
                        <a:rPr lang="en-US" sz="2400" b="1" i="1" baseline="0" smtClean="0">
                          <a:solidFill>
                            <a:schemeClr val="tx1"/>
                          </a:solidFill>
                        </a:rPr>
                        <a:t>you/we/they</a:t>
                      </a:r>
                      <a:r>
                        <a:rPr lang="en-US" sz="2400" b="1" i="1" baseline="0" smtClean="0">
                          <a:solidFill>
                            <a:srgbClr val="0070C0"/>
                          </a:solidFill>
                        </a:rPr>
                        <a:t> are</a:t>
                      </a:r>
                    </a:p>
                    <a:p>
                      <a:pPr marL="342900" indent="-342900" algn="l">
                        <a:buFont typeface="Arial" pitchFamily="34" charset="0"/>
                        <a:buChar char="•"/>
                      </a:pPr>
                      <a:r>
                        <a:rPr lang="en-US" sz="2400" b="1" i="1" baseline="0" smtClean="0">
                          <a:solidFill>
                            <a:schemeClr val="tx1"/>
                          </a:solidFill>
                        </a:rPr>
                        <a:t>he/she/it </a:t>
                      </a:r>
                      <a:r>
                        <a:rPr lang="en-US" sz="2400" b="1" i="1" baseline="0" smtClean="0">
                          <a:solidFill>
                            <a:srgbClr val="0070C0"/>
                          </a:solidFill>
                        </a:rPr>
                        <a:t>is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2400" b="1" baseline="0" smtClean="0"/>
                        <a:t>+ </a:t>
                      </a:r>
                      <a:br>
                        <a:rPr lang="en-US" sz="2400" b="1" baseline="0" smtClean="0"/>
                      </a:br>
                      <a:r>
                        <a:rPr lang="en-US" sz="3200" b="1" baseline="0" smtClean="0">
                          <a:solidFill>
                            <a:srgbClr val="FF0000"/>
                          </a:solidFill>
                        </a:rPr>
                        <a:t>past participle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endParaRPr lang="en-US" sz="2400" b="1" baseline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kumimoji="0" lang="en-US" sz="2800" kern="120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The euro</a:t>
                      </a:r>
                      <a:r>
                        <a:rPr kumimoji="0" lang="en-US" sz="2800" kern="1200" baseline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800" kern="1200" baseline="0" smtClean="0">
                          <a:solidFill>
                            <a:srgbClr val="0070C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is</a:t>
                      </a:r>
                      <a:r>
                        <a:rPr kumimoji="0" lang="en-US" sz="2800" kern="1200" baseline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used </a:t>
                      </a:r>
                      <a:r>
                        <a:rPr kumimoji="0" lang="en-US" sz="2800" kern="1200" baseline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most of the European Union.</a:t>
                      </a:r>
                      <a:endParaRPr kumimoji="0" lang="en-US" sz="2800" kern="1200">
                        <a:solidFill>
                          <a:schemeClr val="dk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65427" y="-86618"/>
            <a:ext cx="37305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PRESENT</a:t>
            </a:r>
            <a:endParaRPr lang="en-US" sz="5400" b="1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301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Grammar Focus • p. 75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62763485"/>
              </p:ext>
            </p:extLst>
          </p:nvPr>
        </p:nvGraphicFramePr>
        <p:xfrm>
          <a:off x="609600" y="609600"/>
          <a:ext cx="7924800" cy="492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39624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mtClean="0"/>
                        <a:t>Active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Passive</a:t>
                      </a:r>
                      <a:endParaRPr lang="en-US"/>
                    </a:p>
                  </a:txBody>
                  <a:tcPr/>
                </a:tc>
              </a:tr>
              <a:tr h="327946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mtClean="0"/>
                        <a:t>Basic</a:t>
                      </a:r>
                      <a:r>
                        <a:rPr lang="en-US" baseline="0" smtClean="0"/>
                        <a:t> sentence structure: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2800" b="1" baseline="0" smtClean="0"/>
                        <a:t>subject + 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2800" b="1" baseline="0" smtClean="0">
                          <a:solidFill>
                            <a:srgbClr val="FF0000"/>
                          </a:solidFill>
                        </a:rPr>
                        <a:t>present tense verb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2800" smtClean="0">
                        <a:latin typeface="Comic Sans MS" pitchFamily="66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3200" smtClean="0">
                        <a:latin typeface="Comic Sans MS" pitchFamily="66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2800" smtClean="0">
                        <a:latin typeface="Comic Sans MS" pitchFamily="66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2800" smtClean="0">
                          <a:latin typeface="Comic Sans MS" pitchFamily="66" charset="0"/>
                        </a:rPr>
                        <a:t>They </a:t>
                      </a:r>
                      <a:r>
                        <a:rPr lang="en-US" sz="280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speak</a:t>
                      </a:r>
                      <a:r>
                        <a:rPr lang="en-US" sz="2800" baseline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800" smtClean="0">
                          <a:latin typeface="Comic Sans MS" pitchFamily="66" charset="0"/>
                        </a:rPr>
                        <a:t>English in many European countries.</a:t>
                      </a:r>
                      <a:endParaRPr lang="en-US" sz="280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mtClean="0"/>
                        <a:t>To</a:t>
                      </a:r>
                      <a:r>
                        <a:rPr lang="en-US" baseline="0" smtClean="0"/>
                        <a:t> use the passive, use: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2400" b="1" baseline="0" smtClean="0">
                          <a:solidFill>
                            <a:srgbClr val="0070C0"/>
                          </a:solidFill>
                        </a:rPr>
                        <a:t>Present of </a:t>
                      </a:r>
                      <a:r>
                        <a:rPr lang="en-US" sz="2400" b="1" i="1" baseline="0" smtClean="0">
                          <a:solidFill>
                            <a:srgbClr val="0070C0"/>
                          </a:solidFill>
                        </a:rPr>
                        <a:t>to be </a:t>
                      </a:r>
                    </a:p>
                    <a:p>
                      <a:pPr marL="342900" indent="-342900" algn="l">
                        <a:buFont typeface="Arial" pitchFamily="34" charset="0"/>
                        <a:buChar char="•"/>
                      </a:pPr>
                      <a:r>
                        <a:rPr lang="en-US" sz="2400" b="1" i="1" baseline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2400" b="1" i="1" baseline="0" smtClean="0">
                          <a:solidFill>
                            <a:srgbClr val="0070C0"/>
                          </a:solidFill>
                        </a:rPr>
                        <a:t> am</a:t>
                      </a:r>
                    </a:p>
                    <a:p>
                      <a:pPr marL="342900" indent="-342900" algn="l">
                        <a:buFont typeface="Arial" pitchFamily="34" charset="0"/>
                        <a:buChar char="•"/>
                      </a:pPr>
                      <a:r>
                        <a:rPr lang="en-US" sz="2400" b="1" i="1" baseline="0" smtClean="0">
                          <a:solidFill>
                            <a:schemeClr val="tx1"/>
                          </a:solidFill>
                        </a:rPr>
                        <a:t>you/we/they</a:t>
                      </a:r>
                      <a:r>
                        <a:rPr lang="en-US" sz="2400" b="1" i="1" baseline="0" smtClean="0">
                          <a:solidFill>
                            <a:srgbClr val="0070C0"/>
                          </a:solidFill>
                        </a:rPr>
                        <a:t> are</a:t>
                      </a:r>
                    </a:p>
                    <a:p>
                      <a:pPr marL="342900" indent="-342900" algn="l">
                        <a:buFont typeface="Arial" pitchFamily="34" charset="0"/>
                        <a:buChar char="•"/>
                      </a:pPr>
                      <a:r>
                        <a:rPr lang="en-US" sz="2400" b="1" i="1" baseline="0" smtClean="0">
                          <a:solidFill>
                            <a:schemeClr val="tx1"/>
                          </a:solidFill>
                        </a:rPr>
                        <a:t>he/she/it </a:t>
                      </a:r>
                      <a:r>
                        <a:rPr lang="en-US" sz="2400" b="1" i="1" baseline="0" smtClean="0">
                          <a:solidFill>
                            <a:srgbClr val="0070C0"/>
                          </a:solidFill>
                        </a:rPr>
                        <a:t>is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2400" b="1" baseline="0" smtClean="0"/>
                        <a:t>+ </a:t>
                      </a:r>
                      <a:br>
                        <a:rPr lang="en-US" sz="2400" b="1" baseline="0" smtClean="0"/>
                      </a:br>
                      <a:r>
                        <a:rPr lang="en-US" sz="3200" b="1" baseline="0" smtClean="0">
                          <a:solidFill>
                            <a:srgbClr val="FF0000"/>
                          </a:solidFill>
                        </a:rPr>
                        <a:t>past participle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2400" b="1" baseline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kumimoji="0" lang="en-US" sz="2800" kern="120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English </a:t>
                      </a:r>
                      <a:r>
                        <a:rPr kumimoji="0" lang="en-US" sz="2800" kern="1200" baseline="0" smtClean="0">
                          <a:solidFill>
                            <a:srgbClr val="0070C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is</a:t>
                      </a:r>
                      <a:r>
                        <a:rPr kumimoji="0" lang="en-US" sz="2800" kern="1200" baseline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spoken </a:t>
                      </a:r>
                      <a:r>
                        <a:rPr kumimoji="0" lang="en-US" sz="2800" kern="1200" baseline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in many European countries.</a:t>
                      </a:r>
                      <a:endParaRPr kumimoji="0" lang="en-US" sz="2800" kern="1200">
                        <a:solidFill>
                          <a:schemeClr val="dk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65427" y="-86618"/>
            <a:ext cx="37305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PRESENT</a:t>
            </a:r>
            <a:endParaRPr lang="en-US" sz="5400" b="1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886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Grammar Focus • p. 75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53280562"/>
              </p:ext>
            </p:extLst>
          </p:nvPr>
        </p:nvGraphicFramePr>
        <p:xfrm>
          <a:off x="609600" y="609600"/>
          <a:ext cx="7924800" cy="486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39624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mtClean="0"/>
                        <a:t>Active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Passive</a:t>
                      </a:r>
                      <a:endParaRPr lang="en-US"/>
                    </a:p>
                  </a:txBody>
                  <a:tcPr/>
                </a:tc>
              </a:tr>
              <a:tr h="327946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mtClean="0"/>
                        <a:t>Basic</a:t>
                      </a:r>
                      <a:r>
                        <a:rPr lang="en-US" baseline="0" smtClean="0"/>
                        <a:t> sentence structure: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2800" b="1" baseline="0" smtClean="0"/>
                        <a:t>subject + 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2800" b="1" baseline="0" smtClean="0">
                          <a:solidFill>
                            <a:srgbClr val="FF0000"/>
                          </a:solidFill>
                        </a:rPr>
                        <a:t>present tense verb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2800" smtClean="0">
                        <a:latin typeface="Comic Sans MS" pitchFamily="66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3200" smtClean="0">
                        <a:latin typeface="Comic Sans MS" pitchFamily="66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2800" smtClean="0">
                        <a:latin typeface="Comic Sans MS" pitchFamily="66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2800" smtClean="0">
                          <a:latin typeface="Comic Sans MS" pitchFamily="66" charset="0"/>
                        </a:rPr>
                        <a:t>They </a:t>
                      </a:r>
                      <a:r>
                        <a:rPr lang="en-US" sz="280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manufacture </a:t>
                      </a:r>
                      <a:r>
                        <a:rPr lang="en-US" sz="2800" smtClean="0">
                          <a:latin typeface="Comic Sans MS" pitchFamily="66" charset="0"/>
                        </a:rPr>
                        <a:t>a lot of cars in Europe.</a:t>
                      </a:r>
                      <a:endParaRPr lang="en-US" sz="280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mtClean="0"/>
                        <a:t>To</a:t>
                      </a:r>
                      <a:r>
                        <a:rPr lang="en-US" baseline="0" smtClean="0"/>
                        <a:t> use the passive, use: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2400" b="1" baseline="0" smtClean="0">
                          <a:solidFill>
                            <a:srgbClr val="0070C0"/>
                          </a:solidFill>
                        </a:rPr>
                        <a:t>Present of </a:t>
                      </a:r>
                      <a:r>
                        <a:rPr lang="en-US" sz="2400" b="1" i="1" baseline="0" smtClean="0">
                          <a:solidFill>
                            <a:srgbClr val="0070C0"/>
                          </a:solidFill>
                        </a:rPr>
                        <a:t>to be </a:t>
                      </a:r>
                    </a:p>
                    <a:p>
                      <a:pPr marL="342900" indent="-342900" algn="l">
                        <a:buFont typeface="Arial" pitchFamily="34" charset="0"/>
                        <a:buChar char="•"/>
                      </a:pPr>
                      <a:r>
                        <a:rPr lang="en-US" sz="2400" b="1" i="1" baseline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2400" b="1" i="1" baseline="0" smtClean="0">
                          <a:solidFill>
                            <a:srgbClr val="0070C0"/>
                          </a:solidFill>
                        </a:rPr>
                        <a:t> am</a:t>
                      </a:r>
                    </a:p>
                    <a:p>
                      <a:pPr marL="342900" indent="-342900" algn="l">
                        <a:buFont typeface="Arial" pitchFamily="34" charset="0"/>
                        <a:buChar char="•"/>
                      </a:pPr>
                      <a:r>
                        <a:rPr lang="en-US" sz="2400" b="1" i="1" baseline="0" smtClean="0">
                          <a:solidFill>
                            <a:schemeClr val="tx1"/>
                          </a:solidFill>
                        </a:rPr>
                        <a:t>you/we/they</a:t>
                      </a:r>
                      <a:r>
                        <a:rPr lang="en-US" sz="2400" b="1" i="1" baseline="0" smtClean="0">
                          <a:solidFill>
                            <a:srgbClr val="0070C0"/>
                          </a:solidFill>
                        </a:rPr>
                        <a:t> are</a:t>
                      </a:r>
                    </a:p>
                    <a:p>
                      <a:pPr marL="342900" indent="-342900" algn="l">
                        <a:buFont typeface="Arial" pitchFamily="34" charset="0"/>
                        <a:buChar char="•"/>
                      </a:pPr>
                      <a:r>
                        <a:rPr lang="en-US" sz="2400" b="1" i="1" baseline="0" smtClean="0">
                          <a:solidFill>
                            <a:schemeClr val="tx1"/>
                          </a:solidFill>
                        </a:rPr>
                        <a:t>he/she/it </a:t>
                      </a:r>
                      <a:r>
                        <a:rPr lang="en-US" sz="2400" b="1" i="1" baseline="0" smtClean="0">
                          <a:solidFill>
                            <a:srgbClr val="0070C0"/>
                          </a:solidFill>
                        </a:rPr>
                        <a:t>is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2400" b="1" baseline="0" smtClean="0"/>
                        <a:t>+ </a:t>
                      </a:r>
                      <a:br>
                        <a:rPr lang="en-US" sz="2400" b="1" baseline="0" smtClean="0"/>
                      </a:br>
                      <a:r>
                        <a:rPr lang="en-US" sz="3200" b="1" baseline="0" smtClean="0">
                          <a:solidFill>
                            <a:srgbClr val="FF0000"/>
                          </a:solidFill>
                        </a:rPr>
                        <a:t>past participle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2400" b="1" baseline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kumimoji="0" lang="en-US" sz="2800" kern="120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A lot of cars </a:t>
                      </a:r>
                      <a:r>
                        <a:rPr kumimoji="0" lang="en-US" sz="2800" kern="1200" baseline="0" smtClean="0">
                          <a:solidFill>
                            <a:srgbClr val="0070C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are</a:t>
                      </a:r>
                      <a:r>
                        <a:rPr kumimoji="0" lang="en-US" sz="2800" kern="1200" baseline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manufactured </a:t>
                      </a:r>
                      <a:r>
                        <a:rPr kumimoji="0" lang="en-US" sz="2800" kern="1200" baseline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in many European countries.</a:t>
                      </a:r>
                      <a:endParaRPr kumimoji="0" lang="en-US" sz="2800" kern="1200">
                        <a:solidFill>
                          <a:schemeClr val="dk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65427" y="-86618"/>
            <a:ext cx="37305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PRESENT</a:t>
            </a:r>
            <a:endParaRPr lang="en-US" sz="5400" b="1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974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459079"/>
            <a:ext cx="8183880" cy="1051560"/>
          </a:xfrm>
        </p:spPr>
        <p:txBody>
          <a:bodyPr/>
          <a:lstStyle/>
          <a:p>
            <a:r>
              <a:rPr lang="en-US" smtClean="0"/>
              <a:t>Activity B, p. 75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880" y="404664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French and English _____________ in Canada.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 lot of rice _______________ in Vietnam.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 U.S. ______________ of 50 states.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 lot of sheep _____________ in New Zealand.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Cars and computers ______________ in Korea.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 U.S. dollar ____________ in Ecuador.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211960" y="450877"/>
            <a:ext cx="244827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are </a:t>
            </a:r>
            <a:r>
              <a:rPr lang="en-U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spoken</a:t>
            </a:r>
            <a:endParaRPr lang="en-US" sz="2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97580" y="908720"/>
            <a:ext cx="176522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is grown</a:t>
            </a:r>
            <a:endParaRPr lang="en-US" sz="2800" b="1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67659" y="1320538"/>
            <a:ext cx="218040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is made up</a:t>
            </a:r>
            <a:endParaRPr lang="en-US" sz="2800" b="1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87558" y="1941196"/>
            <a:ext cx="174118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is raised</a:t>
            </a:r>
            <a:endParaRPr lang="en-US" sz="2800" b="1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16567" y="2372655"/>
            <a:ext cx="303480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are manufactured</a:t>
            </a:r>
            <a:endParaRPr lang="en-US" sz="2400" b="1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28624" y="2761764"/>
            <a:ext cx="145905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is used</a:t>
            </a:r>
            <a:endParaRPr lang="en-US" sz="2800" b="1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Georgia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94392601"/>
              </p:ext>
            </p:extLst>
          </p:nvPr>
        </p:nvGraphicFramePr>
        <p:xfrm>
          <a:off x="2555776" y="4437112"/>
          <a:ext cx="599354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7849"/>
                <a:gridCol w="1997849"/>
                <a:gridCol w="199784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present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past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past</a:t>
                      </a:r>
                      <a:r>
                        <a:rPr lang="en-US" sz="1600" baseline="0" smtClean="0"/>
                        <a:t> participle</a:t>
                      </a:r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grow</a:t>
                      </a:r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grew</a:t>
                      </a:r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grown</a:t>
                      </a:r>
                      <a:endParaRPr lang="en-US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make</a:t>
                      </a:r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made</a:t>
                      </a:r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made</a:t>
                      </a:r>
                      <a:endParaRPr lang="en-US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speak</a:t>
                      </a:r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spoke</a:t>
                      </a:r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spoken</a:t>
                      </a:r>
                      <a:endParaRPr lang="en-US" sz="1600" b="1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ight Arrow 11"/>
          <p:cNvSpPr/>
          <p:nvPr/>
        </p:nvSpPr>
        <p:spPr>
          <a:xfrm>
            <a:off x="395536" y="4581128"/>
            <a:ext cx="2160240" cy="1080120"/>
          </a:xfrm>
          <a:prstGeom prst="rightArrow">
            <a:avLst>
              <a:gd name="adj1" fmla="val 7821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irregulars</a:t>
            </a:r>
            <a:endParaRPr lang="en-US" sz="22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68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Voki.com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Use the passive of these verbs to talk about Chile or South American countries.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smtClean="0">
                <a:solidFill>
                  <a:srgbClr val="0070C0"/>
                </a:solidFill>
              </a:rPr>
              <a:t>grow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smtClean="0">
                <a:solidFill>
                  <a:srgbClr val="0070C0"/>
                </a:solidFill>
              </a:rPr>
              <a:t>make up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smtClean="0">
                <a:solidFill>
                  <a:srgbClr val="0070C0"/>
                </a:solidFill>
              </a:rPr>
              <a:t>manufacture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smtClean="0">
                <a:solidFill>
                  <a:srgbClr val="0070C0"/>
                </a:solidFill>
              </a:rPr>
              <a:t>raise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smtClean="0">
                <a:solidFill>
                  <a:srgbClr val="0070C0"/>
                </a:solidFill>
              </a:rPr>
              <a:t>speak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smtClean="0">
                <a:solidFill>
                  <a:srgbClr val="0070C0"/>
                </a:solidFill>
              </a:rPr>
              <a:t>use</a:t>
            </a:r>
            <a:endParaRPr lang="en-US" b="1" i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500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Listening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Listen </a:t>
            </a:r>
            <a:r>
              <a:rPr lang="es-CL" dirty="0" err="1" smtClean="0"/>
              <a:t>to</a:t>
            </a:r>
            <a:r>
              <a:rPr lang="es-CL" dirty="0" smtClean="0"/>
              <a:t> a </a:t>
            </a:r>
            <a:r>
              <a:rPr lang="es-CL" dirty="0" err="1" smtClean="0"/>
              <a:t>talk</a:t>
            </a:r>
            <a:r>
              <a:rPr lang="es-CL" dirty="0" smtClean="0"/>
              <a:t> </a:t>
            </a:r>
            <a:r>
              <a:rPr lang="es-CL" dirty="0" err="1" smtClean="0"/>
              <a:t>about</a:t>
            </a:r>
            <a:r>
              <a:rPr lang="es-CL" dirty="0" smtClean="0"/>
              <a:t> Colombia. </a:t>
            </a:r>
            <a:r>
              <a:rPr lang="es-CL" dirty="0" err="1" smtClean="0"/>
              <a:t>Write</a:t>
            </a:r>
            <a:r>
              <a:rPr lang="es-CL" dirty="0" smtClean="0"/>
              <a:t> </a:t>
            </a:r>
            <a:r>
              <a:rPr lang="es-CL" dirty="0" err="1" smtClean="0"/>
              <a:t>down</a:t>
            </a:r>
            <a:r>
              <a:rPr lang="es-CL" dirty="0" smtClean="0"/>
              <a:t> </a:t>
            </a:r>
            <a:r>
              <a:rPr lang="es-CL" dirty="0" err="1" smtClean="0"/>
              <a:t>facts</a:t>
            </a:r>
            <a:r>
              <a:rPr lang="es-CL" dirty="0" smtClean="0"/>
              <a:t> </a:t>
            </a:r>
            <a:r>
              <a:rPr lang="es-CL" dirty="0" err="1" smtClean="0"/>
              <a:t>about</a:t>
            </a:r>
            <a:r>
              <a:rPr lang="es-CL" dirty="0" smtClean="0"/>
              <a:t> </a:t>
            </a:r>
            <a:r>
              <a:rPr lang="es-CL" dirty="0" err="1" smtClean="0"/>
              <a:t>the</a:t>
            </a:r>
            <a:r>
              <a:rPr lang="es-CL" dirty="0" smtClean="0"/>
              <a:t> country.</a:t>
            </a:r>
          </a:p>
          <a:p>
            <a:endParaRPr lang="es-CL" dirty="0" smtClean="0"/>
          </a:p>
          <a:p>
            <a:r>
              <a:rPr lang="es-CL" sz="1800" dirty="0" smtClean="0">
                <a:hlinkClick r:id="rId2" action="ppaction://hlinkfile"/>
              </a:rPr>
              <a:t>LISTEN 37</a:t>
            </a:r>
            <a:endParaRPr lang="es-C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Activity</a:t>
            </a:r>
            <a:r>
              <a:rPr lang="es-CL" dirty="0" smtClean="0"/>
              <a:t> 11, p. 76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1412776"/>
            <a:ext cx="8183880" cy="1469888"/>
          </a:xfrm>
        </p:spPr>
        <p:txBody>
          <a:bodyPr numCol="1">
            <a:normAutofit lnSpcReduction="10000"/>
          </a:bodyPr>
          <a:lstStyle/>
          <a:p>
            <a:r>
              <a:rPr lang="es-CL" dirty="0" err="1" smtClean="0"/>
              <a:t>Choose</a:t>
            </a:r>
            <a:r>
              <a:rPr lang="es-CL" dirty="0" smtClean="0"/>
              <a:t> </a:t>
            </a:r>
            <a:r>
              <a:rPr lang="es-CL" dirty="0" err="1" smtClean="0"/>
              <a:t>any</a:t>
            </a:r>
            <a:r>
              <a:rPr lang="es-CL" dirty="0" smtClean="0"/>
              <a:t> country in </a:t>
            </a:r>
            <a:r>
              <a:rPr lang="es-CL" dirty="0" err="1" smtClean="0"/>
              <a:t>the</a:t>
            </a:r>
            <a:r>
              <a:rPr lang="es-CL" dirty="0" smtClean="0"/>
              <a:t> </a:t>
            </a:r>
            <a:r>
              <a:rPr lang="es-CL" dirty="0" err="1" smtClean="0"/>
              <a:t>world</a:t>
            </a:r>
            <a:r>
              <a:rPr lang="es-CL" dirty="0" smtClean="0"/>
              <a:t> and </a:t>
            </a:r>
            <a:r>
              <a:rPr lang="es-CL" dirty="0" err="1" smtClean="0"/>
              <a:t>then</a:t>
            </a:r>
            <a:r>
              <a:rPr lang="es-CL" dirty="0" smtClean="0"/>
              <a:t> </a:t>
            </a:r>
            <a:r>
              <a:rPr lang="es-CL" dirty="0" err="1" smtClean="0"/>
              <a:t>answer</a:t>
            </a:r>
            <a:r>
              <a:rPr lang="es-CL" dirty="0" smtClean="0"/>
              <a:t> </a:t>
            </a:r>
            <a:r>
              <a:rPr lang="es-CL" dirty="0" err="1" smtClean="0"/>
              <a:t>the</a:t>
            </a:r>
            <a:r>
              <a:rPr lang="es-CL" dirty="0" smtClean="0"/>
              <a:t> </a:t>
            </a:r>
            <a:r>
              <a:rPr lang="es-CL" dirty="0" err="1" smtClean="0"/>
              <a:t>questions</a:t>
            </a:r>
            <a:r>
              <a:rPr lang="es-CL" dirty="0" smtClean="0"/>
              <a:t>. </a:t>
            </a:r>
            <a:r>
              <a:rPr lang="es-CL" dirty="0" err="1" smtClean="0"/>
              <a:t>One</a:t>
            </a:r>
            <a:r>
              <a:rPr lang="es-CL" dirty="0" smtClean="0"/>
              <a:t> </a:t>
            </a:r>
            <a:r>
              <a:rPr lang="es-CL" dirty="0" err="1" smtClean="0"/>
              <a:t>should</a:t>
            </a:r>
            <a:r>
              <a:rPr lang="es-CL" dirty="0" smtClean="0"/>
              <a:t> </a:t>
            </a:r>
            <a:r>
              <a:rPr lang="es-CL" dirty="0" err="1" smtClean="0"/>
              <a:t>be</a:t>
            </a:r>
            <a:r>
              <a:rPr lang="es-CL" dirty="0" smtClean="0"/>
              <a:t> a false </a:t>
            </a:r>
            <a:r>
              <a:rPr lang="es-CL" dirty="0" err="1" smtClean="0"/>
              <a:t>statement</a:t>
            </a:r>
            <a:r>
              <a:rPr lang="es-CL" dirty="0" smtClean="0"/>
              <a:t> </a:t>
            </a:r>
            <a:r>
              <a:rPr lang="es-CL" dirty="0" err="1" smtClean="0"/>
              <a:t>about</a:t>
            </a:r>
            <a:r>
              <a:rPr lang="es-CL" dirty="0" smtClean="0"/>
              <a:t> </a:t>
            </a:r>
            <a:r>
              <a:rPr lang="es-CL" dirty="0" err="1" smtClean="0"/>
              <a:t>the</a:t>
            </a:r>
            <a:r>
              <a:rPr lang="es-CL" dirty="0" smtClean="0"/>
              <a:t> country.</a:t>
            </a:r>
          </a:p>
          <a:p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500034" y="2882665"/>
            <a:ext cx="8072494" cy="2677656"/>
          </a:xfrm>
          <a:prstGeom prst="rect">
            <a:avLst/>
          </a:prstGeom>
          <a:noFill/>
        </p:spPr>
        <p:txBody>
          <a:bodyPr wrap="square" numCol="2" spcCol="360000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CL" sz="2400" b="1" i="1" dirty="0" err="1" smtClean="0">
                <a:solidFill>
                  <a:schemeClr val="accent2"/>
                </a:solidFill>
                <a:latin typeface="Georgia" pitchFamily="18" charset="0"/>
              </a:rPr>
              <a:t>Where</a:t>
            </a:r>
            <a:r>
              <a:rPr lang="es-CL" sz="2400" b="1" i="1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es-CL" sz="2400" b="1" i="1" dirty="0" err="1" smtClean="0">
                <a:solidFill>
                  <a:schemeClr val="accent2"/>
                </a:solidFill>
                <a:latin typeface="Georgia" pitchFamily="18" charset="0"/>
              </a:rPr>
              <a:t>is</a:t>
            </a:r>
            <a:r>
              <a:rPr lang="es-CL" sz="2400" b="1" i="1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es-CL" sz="2400" b="1" i="1" dirty="0" err="1" smtClean="0">
                <a:solidFill>
                  <a:schemeClr val="accent2"/>
                </a:solidFill>
                <a:latin typeface="Georgia" pitchFamily="18" charset="0"/>
              </a:rPr>
              <a:t>it</a:t>
            </a:r>
            <a:r>
              <a:rPr lang="es-CL" sz="2400" b="1" i="1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es-CL" sz="2400" b="1" i="1" dirty="0" err="1" smtClean="0">
                <a:solidFill>
                  <a:schemeClr val="accent2"/>
                </a:solidFill>
                <a:latin typeface="Georgia" pitchFamily="18" charset="0"/>
              </a:rPr>
              <a:t>located</a:t>
            </a:r>
            <a:r>
              <a:rPr lang="es-CL" sz="2400" b="1" i="1" dirty="0" smtClean="0">
                <a:solidFill>
                  <a:schemeClr val="accent2"/>
                </a:solidFill>
                <a:latin typeface="Georgia" pitchFamily="18" charset="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2400" b="1" i="1" dirty="0" err="1" smtClean="0">
                <a:solidFill>
                  <a:schemeClr val="accent2"/>
                </a:solidFill>
                <a:latin typeface="Georgia" pitchFamily="18" charset="0"/>
              </a:rPr>
              <a:t>What</a:t>
            </a:r>
            <a:r>
              <a:rPr lang="es-CL" sz="2400" b="1" i="1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es-CL" sz="2400" b="1" i="1" dirty="0" err="1" smtClean="0">
                <a:solidFill>
                  <a:schemeClr val="accent2"/>
                </a:solidFill>
                <a:latin typeface="Georgia" pitchFamily="18" charset="0"/>
              </a:rPr>
              <a:t>cities</a:t>
            </a:r>
            <a:r>
              <a:rPr lang="es-CL" sz="2400" b="1" i="1" dirty="0" smtClean="0">
                <a:solidFill>
                  <a:schemeClr val="accent2"/>
                </a:solidFill>
                <a:latin typeface="Georgia" pitchFamily="18" charset="0"/>
              </a:rPr>
              <a:t> are </a:t>
            </a:r>
            <a:r>
              <a:rPr lang="es-CL" sz="2400" b="1" i="1" dirty="0" err="1" smtClean="0">
                <a:solidFill>
                  <a:schemeClr val="accent2"/>
                </a:solidFill>
                <a:latin typeface="Georgia" pitchFamily="18" charset="0"/>
              </a:rPr>
              <a:t>found</a:t>
            </a:r>
            <a:r>
              <a:rPr lang="es-CL" sz="2400" b="1" i="1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es-CL" sz="2400" b="1" i="1" dirty="0" err="1" smtClean="0">
                <a:solidFill>
                  <a:schemeClr val="accent2"/>
                </a:solidFill>
                <a:latin typeface="Georgia" pitchFamily="18" charset="0"/>
              </a:rPr>
              <a:t>there</a:t>
            </a:r>
            <a:r>
              <a:rPr lang="es-CL" sz="2400" b="1" i="1" dirty="0" smtClean="0">
                <a:solidFill>
                  <a:schemeClr val="accent2"/>
                </a:solidFill>
                <a:latin typeface="Georgia" pitchFamily="18" charset="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2400" b="1" i="1" dirty="0" err="1" smtClean="0">
                <a:solidFill>
                  <a:schemeClr val="accent2"/>
                </a:solidFill>
                <a:latin typeface="Georgia" pitchFamily="18" charset="0"/>
              </a:rPr>
              <a:t>What</a:t>
            </a:r>
            <a:r>
              <a:rPr lang="es-CL" sz="2400" b="1" i="1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es-CL" sz="2400" b="1" i="1" dirty="0" err="1" smtClean="0">
                <a:solidFill>
                  <a:schemeClr val="accent2"/>
                </a:solidFill>
                <a:latin typeface="Georgia" pitchFamily="18" charset="0"/>
              </a:rPr>
              <a:t>languages</a:t>
            </a:r>
            <a:r>
              <a:rPr lang="es-CL" sz="2400" b="1" i="1" dirty="0" smtClean="0">
                <a:solidFill>
                  <a:schemeClr val="accent2"/>
                </a:solidFill>
                <a:latin typeface="Georgia" pitchFamily="18" charset="0"/>
              </a:rPr>
              <a:t> are </a:t>
            </a:r>
            <a:r>
              <a:rPr lang="es-CL" sz="2400" b="1" i="1" dirty="0" err="1" smtClean="0">
                <a:solidFill>
                  <a:schemeClr val="accent2"/>
                </a:solidFill>
                <a:latin typeface="Georgia" pitchFamily="18" charset="0"/>
              </a:rPr>
              <a:t>spoken</a:t>
            </a:r>
            <a:r>
              <a:rPr lang="es-CL" sz="2400" b="1" i="1" dirty="0" smtClean="0">
                <a:solidFill>
                  <a:schemeClr val="accent2"/>
                </a:solidFill>
                <a:latin typeface="Georgia" pitchFamily="18" charset="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2400" b="1" i="1" dirty="0" err="1" smtClean="0">
                <a:solidFill>
                  <a:schemeClr val="accent2"/>
                </a:solidFill>
                <a:latin typeface="Georgia" pitchFamily="18" charset="0"/>
              </a:rPr>
              <a:t>What</a:t>
            </a:r>
            <a:r>
              <a:rPr lang="es-CL" sz="2400" b="1" i="1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es-CL" sz="2400" b="1" i="1" dirty="0" err="1" smtClean="0">
                <a:solidFill>
                  <a:schemeClr val="accent2"/>
                </a:solidFill>
                <a:latin typeface="Georgia" pitchFamily="18" charset="0"/>
              </a:rPr>
              <a:t>currency</a:t>
            </a:r>
            <a:r>
              <a:rPr lang="es-CL" sz="2400" b="1" i="1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es-CL" sz="2400" b="1" i="1" dirty="0" err="1" smtClean="0">
                <a:solidFill>
                  <a:schemeClr val="accent2"/>
                </a:solidFill>
                <a:latin typeface="Georgia" pitchFamily="18" charset="0"/>
              </a:rPr>
              <a:t>is</a:t>
            </a:r>
            <a:r>
              <a:rPr lang="es-CL" sz="2400" b="1" i="1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es-CL" sz="2400" b="1" i="1" dirty="0" err="1" smtClean="0">
                <a:solidFill>
                  <a:schemeClr val="accent2"/>
                </a:solidFill>
                <a:latin typeface="Georgia" pitchFamily="18" charset="0"/>
              </a:rPr>
              <a:t>used</a:t>
            </a:r>
            <a:r>
              <a:rPr lang="es-CL" sz="2400" b="1" i="1" dirty="0" smtClean="0">
                <a:solidFill>
                  <a:schemeClr val="accent2"/>
                </a:solidFill>
                <a:latin typeface="Georgia" pitchFamily="18" charset="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2400" b="1" i="1" dirty="0" err="1" smtClean="0">
                <a:solidFill>
                  <a:schemeClr val="accent2"/>
                </a:solidFill>
                <a:latin typeface="Georgia" pitchFamily="18" charset="0"/>
              </a:rPr>
              <a:t>What</a:t>
            </a:r>
            <a:r>
              <a:rPr lang="es-CL" sz="2400" b="1" i="1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es-CL" sz="2400" b="1" i="1" dirty="0" err="1" smtClean="0">
                <a:solidFill>
                  <a:schemeClr val="accent2"/>
                </a:solidFill>
                <a:latin typeface="Georgia" pitchFamily="18" charset="0"/>
              </a:rPr>
              <a:t>famous</a:t>
            </a:r>
            <a:r>
              <a:rPr lang="es-CL" sz="2400" b="1" i="1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es-CL" sz="2400" b="1" i="1" dirty="0" err="1" smtClean="0">
                <a:solidFill>
                  <a:schemeClr val="accent2"/>
                </a:solidFill>
                <a:latin typeface="Georgia" pitchFamily="18" charset="0"/>
              </a:rPr>
              <a:t>tourist</a:t>
            </a:r>
            <a:r>
              <a:rPr lang="es-CL" sz="2400" b="1" i="1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es-CL" sz="2400" b="1" i="1" dirty="0" err="1" smtClean="0">
                <a:solidFill>
                  <a:schemeClr val="accent2"/>
                </a:solidFill>
                <a:latin typeface="Georgia" pitchFamily="18" charset="0"/>
              </a:rPr>
              <a:t>attraction</a:t>
            </a:r>
            <a:r>
              <a:rPr lang="es-CL" sz="2400" b="1" i="1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es-CL" sz="2400" b="1" i="1" dirty="0" err="1" smtClean="0">
                <a:solidFill>
                  <a:schemeClr val="accent2"/>
                </a:solidFill>
                <a:latin typeface="Georgia" pitchFamily="18" charset="0"/>
              </a:rPr>
              <a:t>is</a:t>
            </a:r>
            <a:r>
              <a:rPr lang="es-CL" sz="2400" b="1" i="1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es-CL" sz="2400" b="1" i="1" dirty="0" err="1" smtClean="0">
                <a:solidFill>
                  <a:schemeClr val="accent2"/>
                </a:solidFill>
                <a:latin typeface="Georgia" pitchFamily="18" charset="0"/>
              </a:rPr>
              <a:t>found</a:t>
            </a:r>
            <a:r>
              <a:rPr lang="es-CL" sz="2400" b="1" i="1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es-CL" sz="2400" b="1" i="1" dirty="0" err="1" smtClean="0">
                <a:solidFill>
                  <a:schemeClr val="accent2"/>
                </a:solidFill>
                <a:latin typeface="Georgia" pitchFamily="18" charset="0"/>
              </a:rPr>
              <a:t>there</a:t>
            </a:r>
            <a:r>
              <a:rPr lang="es-CL" sz="2400" b="1" i="1" dirty="0" smtClean="0">
                <a:solidFill>
                  <a:schemeClr val="accent2"/>
                </a:solidFill>
                <a:latin typeface="Georgia" pitchFamily="18" charset="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2400" b="1" i="1" dirty="0" err="1" smtClean="0">
                <a:solidFill>
                  <a:schemeClr val="accent2"/>
                </a:solidFill>
                <a:latin typeface="Georgia" pitchFamily="18" charset="0"/>
              </a:rPr>
              <a:t>What</a:t>
            </a:r>
            <a:r>
              <a:rPr lang="es-CL" sz="2400" b="1" i="1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es-CL" sz="2400" b="1" i="1" dirty="0" err="1" smtClean="0">
                <a:solidFill>
                  <a:schemeClr val="accent2"/>
                </a:solidFill>
                <a:latin typeface="Georgia" pitchFamily="18" charset="0"/>
              </a:rPr>
              <a:t>products</a:t>
            </a:r>
            <a:r>
              <a:rPr lang="es-CL" sz="2400" b="1" i="1" dirty="0" smtClean="0">
                <a:solidFill>
                  <a:schemeClr val="accent2"/>
                </a:solidFill>
                <a:latin typeface="Georgia" pitchFamily="18" charset="0"/>
              </a:rPr>
              <a:t> are </a:t>
            </a:r>
            <a:r>
              <a:rPr lang="es-CL" sz="2400" b="1" i="1" dirty="0" err="1" smtClean="0">
                <a:solidFill>
                  <a:schemeClr val="accent2"/>
                </a:solidFill>
                <a:latin typeface="Georgia" pitchFamily="18" charset="0"/>
              </a:rPr>
              <a:t>exported</a:t>
            </a:r>
            <a:r>
              <a:rPr lang="es-CL" sz="2400" b="1" i="1" dirty="0" smtClean="0">
                <a:solidFill>
                  <a:schemeClr val="accent2"/>
                </a:solidFill>
                <a:latin typeface="Georgia" pitchFamily="18" charset="0"/>
              </a:rPr>
              <a:t>?</a:t>
            </a:r>
          </a:p>
          <a:p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Reading, p. 77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sz="3600" dirty="0" err="1" smtClean="0"/>
              <a:t>Where</a:t>
            </a:r>
            <a:r>
              <a:rPr lang="es-CL" sz="3600" dirty="0" smtClean="0"/>
              <a:t> do </a:t>
            </a:r>
            <a:r>
              <a:rPr lang="es-CL" sz="3600" dirty="0" err="1" smtClean="0"/>
              <a:t>you</a:t>
            </a:r>
            <a:r>
              <a:rPr lang="es-CL" sz="3600" dirty="0" smtClean="0"/>
              <a:t> </a:t>
            </a:r>
            <a:r>
              <a:rPr lang="es-CL" sz="3600" dirty="0" err="1" smtClean="0"/>
              <a:t>think</a:t>
            </a:r>
            <a:r>
              <a:rPr lang="es-CL" sz="3600" dirty="0" smtClean="0"/>
              <a:t> </a:t>
            </a:r>
            <a:r>
              <a:rPr lang="es-CL" sz="3600" dirty="0" err="1" smtClean="0"/>
              <a:t>you</a:t>
            </a:r>
            <a:r>
              <a:rPr lang="es-CL" sz="3600" dirty="0" smtClean="0"/>
              <a:t> can </a:t>
            </a:r>
            <a:r>
              <a:rPr lang="es-CL" sz="3600" dirty="0" err="1" smtClean="0"/>
              <a:t>see</a:t>
            </a:r>
            <a:r>
              <a:rPr lang="es-CL" sz="3600" dirty="0" smtClean="0"/>
              <a:t> </a:t>
            </a:r>
          </a:p>
          <a:p>
            <a:pPr lvl="1"/>
            <a:r>
              <a:rPr lang="es-CL" sz="3200" dirty="0" err="1" smtClean="0"/>
              <a:t>very</a:t>
            </a:r>
            <a:r>
              <a:rPr lang="es-CL" sz="3200" dirty="0" smtClean="0"/>
              <a:t> </a:t>
            </a:r>
            <a:r>
              <a:rPr lang="es-CL" sz="3200" dirty="0" err="1" smtClean="0"/>
              <a:t>old</a:t>
            </a:r>
            <a:r>
              <a:rPr lang="es-CL" sz="3200" dirty="0" smtClean="0"/>
              <a:t> </a:t>
            </a:r>
            <a:r>
              <a:rPr lang="es-CL" sz="3200" dirty="0" err="1" smtClean="0"/>
              <a:t>objects</a:t>
            </a:r>
            <a:r>
              <a:rPr lang="es-CL" sz="3200" dirty="0" smtClean="0"/>
              <a:t>?</a:t>
            </a:r>
          </a:p>
          <a:p>
            <a:pPr lvl="1"/>
            <a:r>
              <a:rPr lang="es-CL" sz="3200" dirty="0"/>
              <a:t>a</a:t>
            </a:r>
            <a:r>
              <a:rPr lang="es-CL" sz="3200" dirty="0" smtClean="0"/>
              <a:t> </a:t>
            </a:r>
            <a:r>
              <a:rPr lang="es-CL" sz="3200" dirty="0" err="1" smtClean="0"/>
              <a:t>working</a:t>
            </a:r>
            <a:r>
              <a:rPr lang="es-CL" sz="3200" dirty="0" smtClean="0"/>
              <a:t> </a:t>
            </a:r>
            <a:r>
              <a:rPr lang="es-CL" sz="3200" dirty="0" err="1" smtClean="0"/>
              <a:t>factory</a:t>
            </a:r>
            <a:r>
              <a:rPr lang="es-CL" sz="3200" dirty="0" smtClean="0"/>
              <a:t>?</a:t>
            </a:r>
          </a:p>
          <a:p>
            <a:pPr lvl="1"/>
            <a:r>
              <a:rPr lang="es-CL" sz="3200" dirty="0" err="1"/>
              <a:t>h</a:t>
            </a:r>
            <a:r>
              <a:rPr lang="es-CL" sz="3200" dirty="0" err="1" smtClean="0"/>
              <a:t>istoric</a:t>
            </a:r>
            <a:r>
              <a:rPr lang="es-CL" sz="3200" dirty="0" smtClean="0"/>
              <a:t> </a:t>
            </a:r>
            <a:r>
              <a:rPr lang="es-CL" sz="3200" dirty="0" err="1" smtClean="0"/>
              <a:t>cooking</a:t>
            </a:r>
            <a:r>
              <a:rPr lang="es-CL" sz="3200" dirty="0" smtClean="0"/>
              <a:t> </a:t>
            </a:r>
            <a:r>
              <a:rPr lang="es-CL" sz="3200" dirty="0" err="1" smtClean="0"/>
              <a:t>tools</a:t>
            </a:r>
            <a:r>
              <a:rPr lang="es-CL" sz="3200" dirty="0" smtClean="0"/>
              <a:t>?</a:t>
            </a:r>
          </a:p>
          <a:p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Schedule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83188070"/>
              </p:ext>
            </p:extLst>
          </p:nvPr>
        </p:nvGraphicFramePr>
        <p:xfrm>
          <a:off x="395536" y="3068960"/>
          <a:ext cx="8382000" cy="159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0"/>
              </a:tblGrid>
              <a:tr h="508000">
                <a:tc>
                  <a:txBody>
                    <a:bodyPr/>
                    <a:lstStyle/>
                    <a:p>
                      <a:r>
                        <a:rPr lang="en-US" sz="32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NEXT WEEK (Week of October</a:t>
                      </a:r>
                      <a:r>
                        <a:rPr lang="en-US" sz="3200" baseline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3)</a:t>
                      </a:r>
                      <a:endParaRPr lang="en-US" sz="3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2400" b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en-US" sz="2400" b="1" baseline="300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</a:t>
                      </a:r>
                      <a:r>
                        <a:rPr lang="en-US" sz="2400" b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class </a:t>
                      </a:r>
                      <a:r>
                        <a:rPr lang="en-US" sz="24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— TOEIC</a:t>
                      </a:r>
                      <a:r>
                        <a:rPr lang="en-US" sz="2400" baseline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test</a:t>
                      </a:r>
                      <a:endParaRPr lang="en-US" sz="2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2400" b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en-US" sz="2400" b="1" baseline="300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nd</a:t>
                      </a:r>
                      <a:r>
                        <a:rPr lang="en-US" sz="2400" b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class </a:t>
                      </a:r>
                      <a:r>
                        <a:rPr lang="en-US" sz="24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—</a:t>
                      </a:r>
                      <a:r>
                        <a:rPr lang="en-US" sz="2400" baseline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Review for Units 9, 10, 11</a:t>
                      </a:r>
                      <a:endParaRPr lang="en-US" sz="2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98433256"/>
              </p:ext>
            </p:extLst>
          </p:nvPr>
        </p:nvGraphicFramePr>
        <p:xfrm>
          <a:off x="366464" y="4869160"/>
          <a:ext cx="8382000" cy="159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0"/>
              </a:tblGrid>
              <a:tr h="152400">
                <a:tc>
                  <a:txBody>
                    <a:bodyPr/>
                    <a:lstStyle/>
                    <a:p>
                      <a:r>
                        <a:rPr lang="en-US" sz="32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FOLLOWING WEEK (Week of October</a:t>
                      </a:r>
                      <a:r>
                        <a:rPr lang="en-US" sz="3200" baseline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10)</a:t>
                      </a:r>
                      <a:endParaRPr lang="en-US" sz="3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2400" b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en-US" sz="2400" b="1" baseline="300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</a:t>
                      </a:r>
                      <a:r>
                        <a:rPr lang="en-US" sz="2400" b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class </a:t>
                      </a:r>
                      <a:r>
                        <a:rPr lang="en-US" sz="24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— Midterm</a:t>
                      </a:r>
                      <a:r>
                        <a:rPr lang="en-US" sz="2400" baseline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Exam (Units 9, 10, 11)</a:t>
                      </a:r>
                      <a:endParaRPr lang="en-US" sz="2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2400" b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en-US" sz="2400" b="1" baseline="300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nd</a:t>
                      </a:r>
                      <a:r>
                        <a:rPr lang="en-US" sz="2400" baseline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400" b="1" baseline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class</a:t>
                      </a:r>
                      <a:r>
                        <a:rPr lang="en-US" sz="2400" baseline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— new unit</a:t>
                      </a:r>
                      <a:endParaRPr lang="en-US" sz="2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40513812"/>
              </p:ext>
            </p:extLst>
          </p:nvPr>
        </p:nvGraphicFramePr>
        <p:xfrm>
          <a:off x="395536" y="1700808"/>
          <a:ext cx="8382000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0"/>
              </a:tblGrid>
              <a:tr h="508000">
                <a:tc>
                  <a:txBody>
                    <a:bodyPr/>
                    <a:lstStyle/>
                    <a:p>
                      <a:r>
                        <a:rPr lang="en-US" sz="32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This</a:t>
                      </a:r>
                      <a:r>
                        <a:rPr lang="en-US" sz="3200" baseline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week</a:t>
                      </a:r>
                      <a:endParaRPr lang="en-US" sz="3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2400" b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en-US" sz="2400" b="1" baseline="300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nd</a:t>
                      </a:r>
                      <a:r>
                        <a:rPr lang="en-US" sz="2400" b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class </a:t>
                      </a:r>
                      <a:r>
                        <a:rPr lang="en-US" sz="24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— Review of Unit 11</a:t>
                      </a:r>
                      <a:endParaRPr lang="en-US" sz="2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1156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Q&amp;A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L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</a:t>
            </a:r>
            <a:r>
              <a:rPr lang="es-CL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CL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</a:t>
            </a:r>
            <a:r>
              <a:rPr lang="es-CL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CL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hours</a:t>
            </a:r>
            <a:r>
              <a:rPr lang="es-CL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</a:t>
            </a:r>
            <a:r>
              <a:rPr lang="es-CL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s-CL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CL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spend</a:t>
            </a:r>
            <a:r>
              <a:rPr lang="es-CL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CL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</a:t>
            </a:r>
            <a:r>
              <a:rPr lang="es-CL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CL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week</a:t>
            </a:r>
            <a:r>
              <a:rPr lang="es-CL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  <a:p>
            <a:pPr lvl="1"/>
            <a:r>
              <a:rPr lang="es-CL" sz="40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watching</a:t>
            </a:r>
            <a:r>
              <a:rPr lang="es-CL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TV?</a:t>
            </a:r>
          </a:p>
          <a:p>
            <a:pPr lvl="1"/>
            <a:r>
              <a:rPr lang="es-CL" sz="40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surfing</a:t>
            </a:r>
            <a:r>
              <a:rPr lang="es-CL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es-CL" sz="40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the</a:t>
            </a:r>
            <a:r>
              <a:rPr lang="es-CL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Internet?</a:t>
            </a:r>
          </a:p>
          <a:p>
            <a:pPr lvl="1"/>
            <a:r>
              <a:rPr lang="es-CL" sz="40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exercising</a:t>
            </a:r>
            <a:r>
              <a:rPr lang="es-CL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?</a:t>
            </a:r>
          </a:p>
          <a:p>
            <a:pPr lvl="1"/>
            <a:r>
              <a:rPr lang="es-CL" sz="40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driving</a:t>
            </a:r>
            <a:r>
              <a:rPr lang="es-CL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?</a:t>
            </a:r>
          </a:p>
          <a:p>
            <a:pPr lvl="1"/>
            <a:r>
              <a:rPr lang="es-CL" sz="40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reading</a:t>
            </a:r>
            <a:r>
              <a:rPr lang="es-CL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?</a:t>
            </a:r>
            <a:endParaRPr lang="es-CL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Grammar Focus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74240468"/>
              </p:ext>
            </p:extLst>
          </p:nvPr>
        </p:nvGraphicFramePr>
        <p:xfrm>
          <a:off x="609600" y="609600"/>
          <a:ext cx="79248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39624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mtClean="0"/>
                        <a:t>Active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Passive</a:t>
                      </a:r>
                      <a:endParaRPr lang="en-US"/>
                    </a:p>
                  </a:txBody>
                  <a:tcPr/>
                </a:tc>
              </a:tr>
              <a:tr h="327946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mtClean="0"/>
                        <a:t>Basic</a:t>
                      </a:r>
                      <a:r>
                        <a:rPr lang="en-US" baseline="0" smtClean="0"/>
                        <a:t> sentence structure: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2800" b="1" baseline="0" smtClean="0"/>
                        <a:t>subject + </a:t>
                      </a:r>
                      <a:r>
                        <a:rPr lang="en-US" sz="2800" b="1" baseline="0" smtClean="0">
                          <a:solidFill>
                            <a:srgbClr val="FF0000"/>
                          </a:solidFill>
                        </a:rPr>
                        <a:t>verb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2800" smtClean="0">
                        <a:latin typeface="Comic Sans MS" pitchFamily="66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2800" smtClean="0">
                          <a:latin typeface="Comic Sans MS" pitchFamily="66" charset="0"/>
                        </a:rPr>
                        <a:t>An American architect </a:t>
                      </a:r>
                      <a:r>
                        <a:rPr lang="en-US" sz="280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designed</a:t>
                      </a:r>
                      <a:r>
                        <a:rPr lang="en-US" sz="2800" baseline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800" baseline="0" smtClean="0">
                          <a:latin typeface="Comic Sans MS" pitchFamily="66" charset="0"/>
                        </a:rPr>
                        <a:t>the building.</a:t>
                      </a:r>
                      <a:endParaRPr lang="en-US" sz="280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mtClean="0"/>
                        <a:t>Changes the focus of the sentence.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mtClean="0"/>
                        <a:t>To</a:t>
                      </a:r>
                      <a:r>
                        <a:rPr lang="en-US" baseline="0" smtClean="0"/>
                        <a:t> use the passive, use: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2400" b="1" baseline="0" smtClean="0">
                          <a:solidFill>
                            <a:srgbClr val="0070C0"/>
                          </a:solidFill>
                        </a:rPr>
                        <a:t>Past of </a:t>
                      </a:r>
                      <a:r>
                        <a:rPr lang="en-US" sz="2400" b="1" i="1" baseline="0" smtClean="0">
                          <a:solidFill>
                            <a:srgbClr val="0070C0"/>
                          </a:solidFill>
                        </a:rPr>
                        <a:t>to be (was/were) </a:t>
                      </a:r>
                      <a:r>
                        <a:rPr lang="en-US" sz="2400" b="1" baseline="0" smtClean="0"/>
                        <a:t>+ </a:t>
                      </a:r>
                      <a:br>
                        <a:rPr lang="en-US" sz="2400" b="1" baseline="0" smtClean="0"/>
                      </a:br>
                      <a:r>
                        <a:rPr lang="en-US" sz="2400" b="1" baseline="0" smtClean="0">
                          <a:solidFill>
                            <a:srgbClr val="FF0000"/>
                          </a:solidFill>
                        </a:rPr>
                        <a:t>past participle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endParaRPr lang="en-US" sz="2400" b="1" baseline="0" smtClean="0"/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kumimoji="0" lang="en-US" sz="2800" kern="120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The building </a:t>
                      </a:r>
                      <a:r>
                        <a:rPr kumimoji="0" lang="en-US" sz="2800" kern="1200" smtClean="0">
                          <a:solidFill>
                            <a:srgbClr val="0070C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was</a:t>
                      </a:r>
                      <a:r>
                        <a:rPr kumimoji="0" lang="en-US" sz="2800" kern="120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800" kern="120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designed </a:t>
                      </a:r>
                      <a:r>
                        <a:rPr kumimoji="0" lang="en-US" sz="2800" kern="120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by an American architect.</a:t>
                      </a:r>
                      <a:endParaRPr kumimoji="0" lang="en-US" sz="2800" kern="1200">
                        <a:solidFill>
                          <a:schemeClr val="dk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63321" y="-99392"/>
            <a:ext cx="21932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PAST</a:t>
            </a:r>
            <a:endParaRPr lang="en-US" sz="5400" b="1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453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Make the sentence </a:t>
            </a:r>
            <a:r>
              <a:rPr lang="en-US" smtClean="0">
                <a:solidFill>
                  <a:srgbClr val="FF0000"/>
                </a:solidFill>
              </a:rPr>
              <a:t>active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7. The speech was read by Chile’s president.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2443535"/>
            <a:ext cx="80648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 Narrow" pitchFamily="34" charset="0"/>
                <a:cs typeface="Arial" pitchFamily="34" charset="0"/>
              </a:rPr>
              <a:t>Chile’s president </a:t>
            </a:r>
            <a:r>
              <a:rPr lang="en-US" sz="4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read </a:t>
            </a:r>
            <a:r>
              <a:rPr lang="en-US" sz="4400" dirty="0" smtClean="0">
                <a:latin typeface="Arial Narrow" pitchFamily="34" charset="0"/>
                <a:cs typeface="Arial" pitchFamily="34" charset="0"/>
              </a:rPr>
              <a:t>the speech.</a:t>
            </a:r>
            <a:endParaRPr lang="en-US" sz="4400" dirty="0">
              <a:latin typeface="Arial Narrow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08246261"/>
              </p:ext>
            </p:extLst>
          </p:nvPr>
        </p:nvGraphicFramePr>
        <p:xfrm>
          <a:off x="395535" y="4149080"/>
          <a:ext cx="833413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8046"/>
                <a:gridCol w="2778046"/>
                <a:gridCol w="27780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present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past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past</a:t>
                      </a:r>
                      <a:r>
                        <a:rPr lang="en-US" sz="2400" baseline="0" smtClean="0"/>
                        <a:t> participle</a:t>
                      </a:r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read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read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read</a:t>
                      </a:r>
                      <a:endParaRPr lang="en-US" sz="240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5025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the sentence </a:t>
            </a:r>
            <a:r>
              <a:rPr lang="en-US" dirty="0" smtClean="0">
                <a:solidFill>
                  <a:srgbClr val="FF0000"/>
                </a:solidFill>
              </a:rPr>
              <a:t>passive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8. Steven Spielberg directed the film Schindler´s List.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2708920"/>
            <a:ext cx="80648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 Narrow" pitchFamily="34" charset="0"/>
                <a:cs typeface="Arial" pitchFamily="34" charset="0"/>
              </a:rPr>
              <a:t>The film Schindler´s Lisa was directed by Steven Spielberg.</a:t>
            </a:r>
            <a:endParaRPr lang="en-US" sz="4400" dirty="0">
              <a:latin typeface="Arial Narrow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6832090"/>
              </p:ext>
            </p:extLst>
          </p:nvPr>
        </p:nvGraphicFramePr>
        <p:xfrm>
          <a:off x="395535" y="4458816"/>
          <a:ext cx="833413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8046"/>
                <a:gridCol w="2778046"/>
                <a:gridCol w="27780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present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past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past</a:t>
                      </a:r>
                      <a:r>
                        <a:rPr lang="en-US" sz="2400" baseline="0" smtClean="0"/>
                        <a:t> participle</a:t>
                      </a:r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direct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directed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directed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510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Use </a:t>
            </a:r>
            <a:r>
              <a:rPr lang="es-CL" dirty="0" err="1" smtClean="0"/>
              <a:t>passive</a:t>
            </a:r>
            <a:r>
              <a:rPr lang="es-CL" dirty="0" smtClean="0"/>
              <a:t> in </a:t>
            </a:r>
            <a:r>
              <a:rPr lang="es-CL" dirty="0" err="1" smtClean="0"/>
              <a:t>the</a:t>
            </a:r>
            <a:r>
              <a:rPr lang="es-CL" dirty="0" smtClean="0"/>
              <a:t> </a:t>
            </a:r>
            <a:r>
              <a:rPr lang="es-CL" dirty="0" err="1" smtClean="0"/>
              <a:t>past</a:t>
            </a:r>
            <a:r>
              <a:rPr lang="es-CL" dirty="0" smtClean="0"/>
              <a:t>.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1268760"/>
            <a:ext cx="8183880" cy="1112698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s-CL" dirty="0" err="1" smtClean="0"/>
              <a:t>Your</a:t>
            </a:r>
            <a:r>
              <a:rPr lang="es-CL" dirty="0" smtClean="0"/>
              <a:t> </a:t>
            </a:r>
            <a:r>
              <a:rPr lang="es-CL" dirty="0" err="1" smtClean="0"/>
              <a:t>roommate</a:t>
            </a:r>
            <a:r>
              <a:rPr lang="es-CL" dirty="0" smtClean="0"/>
              <a:t> </a:t>
            </a:r>
            <a:r>
              <a:rPr lang="es-CL" dirty="0" err="1" smtClean="0"/>
              <a:t>cleaned</a:t>
            </a:r>
            <a:r>
              <a:rPr lang="es-CL" dirty="0" smtClean="0"/>
              <a:t> </a:t>
            </a:r>
            <a:r>
              <a:rPr lang="es-CL" dirty="0" err="1" smtClean="0"/>
              <a:t>the</a:t>
            </a:r>
            <a:r>
              <a:rPr lang="es-CL" dirty="0" smtClean="0"/>
              <a:t> </a:t>
            </a:r>
            <a:r>
              <a:rPr lang="es-CL" dirty="0" err="1" smtClean="0"/>
              <a:t>apartment</a:t>
            </a:r>
            <a:r>
              <a:rPr lang="es-CL" dirty="0" smtClean="0"/>
              <a:t>.</a:t>
            </a:r>
          </a:p>
          <a:p>
            <a:pPr marL="514350" indent="-514350"/>
            <a:r>
              <a:rPr lang="es-CL" i="1" dirty="0" err="1" smtClean="0"/>
              <a:t>The</a:t>
            </a:r>
            <a:r>
              <a:rPr lang="es-CL" i="1" dirty="0" smtClean="0"/>
              <a:t> </a:t>
            </a:r>
            <a:r>
              <a:rPr lang="es-CL" i="1" dirty="0" err="1" smtClean="0"/>
              <a:t>dishes</a:t>
            </a:r>
            <a:r>
              <a:rPr lang="es-CL" i="1" dirty="0" smtClean="0"/>
              <a:t> </a:t>
            </a:r>
            <a:r>
              <a:rPr lang="es-CL" i="1" dirty="0" err="1" smtClean="0"/>
              <a:t>were</a:t>
            </a:r>
            <a:r>
              <a:rPr lang="es-CL" i="1" dirty="0" smtClean="0"/>
              <a:t> done.</a:t>
            </a:r>
          </a:p>
          <a:p>
            <a:pPr marL="797814" lvl="1" indent="-514350">
              <a:buNone/>
            </a:pPr>
            <a:endParaRPr lang="es-CL" sz="3600" i="1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214282" y="2379660"/>
          <a:ext cx="8143932" cy="3857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840" t="14391" r="40574" b="11782"/>
          <a:stretch>
            <a:fillRect/>
          </a:stretch>
        </p:blipFill>
        <p:spPr bwMode="auto">
          <a:xfrm>
            <a:off x="179512" y="116632"/>
            <a:ext cx="6861246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81936" y="332656"/>
            <a:ext cx="1954560" cy="1143000"/>
          </a:xfrm>
        </p:spPr>
        <p:txBody>
          <a:bodyPr>
            <a:normAutofit fontScale="90000"/>
          </a:bodyPr>
          <a:lstStyle/>
          <a:p>
            <a:r>
              <a:rPr lang="es-CL" dirty="0" err="1" smtClean="0"/>
              <a:t>Joplin</a:t>
            </a:r>
            <a:r>
              <a:rPr lang="es-CL" dirty="0" smtClean="0"/>
              <a:t> Tornado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Use </a:t>
            </a:r>
            <a:r>
              <a:rPr lang="es-CL" dirty="0" err="1" smtClean="0"/>
              <a:t>passive</a:t>
            </a:r>
            <a:r>
              <a:rPr lang="es-CL" dirty="0" smtClean="0"/>
              <a:t> in </a:t>
            </a:r>
            <a:r>
              <a:rPr lang="es-CL" dirty="0" err="1" smtClean="0"/>
              <a:t>the</a:t>
            </a:r>
            <a:r>
              <a:rPr lang="es-CL" dirty="0" smtClean="0"/>
              <a:t> </a:t>
            </a:r>
            <a:r>
              <a:rPr lang="es-CL" dirty="0" err="1" smtClean="0"/>
              <a:t>past</a:t>
            </a:r>
            <a:r>
              <a:rPr lang="es-CL" dirty="0" smtClean="0"/>
              <a:t>.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1092166"/>
            <a:ext cx="8183880" cy="1112698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s-CL" dirty="0" err="1" smtClean="0"/>
              <a:t>There</a:t>
            </a:r>
            <a:r>
              <a:rPr lang="es-CL" dirty="0" smtClean="0"/>
              <a:t> </a:t>
            </a:r>
            <a:r>
              <a:rPr lang="es-CL" dirty="0" err="1" smtClean="0"/>
              <a:t>was</a:t>
            </a:r>
            <a:r>
              <a:rPr lang="es-CL" dirty="0" smtClean="0"/>
              <a:t> a </a:t>
            </a:r>
            <a:r>
              <a:rPr lang="es-CL" dirty="0" err="1" smtClean="0"/>
              <a:t>big</a:t>
            </a:r>
            <a:r>
              <a:rPr lang="es-CL" dirty="0" smtClean="0"/>
              <a:t> </a:t>
            </a:r>
            <a:r>
              <a:rPr lang="es-CL" dirty="0" err="1" smtClean="0"/>
              <a:t>storm</a:t>
            </a:r>
            <a:r>
              <a:rPr lang="es-CL" dirty="0" smtClean="0"/>
              <a:t> </a:t>
            </a:r>
            <a:r>
              <a:rPr lang="es-CL" dirty="0" err="1" smtClean="0"/>
              <a:t>last</a:t>
            </a:r>
            <a:r>
              <a:rPr lang="es-CL" dirty="0" smtClean="0"/>
              <a:t> </a:t>
            </a:r>
            <a:r>
              <a:rPr lang="es-CL" dirty="0" err="1" smtClean="0"/>
              <a:t>night</a:t>
            </a:r>
            <a:r>
              <a:rPr lang="es-CL" dirty="0" smtClean="0"/>
              <a:t>.</a:t>
            </a:r>
          </a:p>
          <a:p>
            <a:pPr marL="514350" indent="-514350"/>
            <a:r>
              <a:rPr lang="es-CL" i="1" dirty="0" err="1" smtClean="0"/>
              <a:t>The</a:t>
            </a:r>
            <a:r>
              <a:rPr lang="es-CL" i="1" dirty="0" smtClean="0"/>
              <a:t> </a:t>
            </a:r>
            <a:r>
              <a:rPr lang="es-CL" i="1" dirty="0" err="1" smtClean="0"/>
              <a:t>airport</a:t>
            </a:r>
            <a:r>
              <a:rPr lang="es-CL" i="1" dirty="0" smtClean="0"/>
              <a:t> </a:t>
            </a:r>
            <a:r>
              <a:rPr lang="es-CL" i="1" dirty="0" err="1" smtClean="0"/>
              <a:t>was</a:t>
            </a:r>
            <a:r>
              <a:rPr lang="es-CL" i="1" dirty="0" smtClean="0"/>
              <a:t> </a:t>
            </a:r>
            <a:r>
              <a:rPr lang="es-CL" i="1" dirty="0" err="1" smtClean="0"/>
              <a:t>closed</a:t>
            </a:r>
            <a:r>
              <a:rPr lang="es-CL" i="1" dirty="0" smtClean="0"/>
              <a:t>.</a:t>
            </a:r>
          </a:p>
          <a:p>
            <a:pPr marL="797814" lvl="1" indent="-514350">
              <a:buNone/>
            </a:pPr>
            <a:endParaRPr lang="es-CL" sz="3600" i="1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214282" y="2667692"/>
          <a:ext cx="8143932" cy="3857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</TotalTime>
  <Words>680</Words>
  <Application>Microsoft Office PowerPoint</Application>
  <PresentationFormat>Presentación en pantalla (4:3)</PresentationFormat>
  <Paragraphs>211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INU 411</vt:lpstr>
      <vt:lpstr>Schedule</vt:lpstr>
      <vt:lpstr>Q&amp;A</vt:lpstr>
      <vt:lpstr>Grammar Focus</vt:lpstr>
      <vt:lpstr>Make the sentence active.</vt:lpstr>
      <vt:lpstr>Make the sentence passive.</vt:lpstr>
      <vt:lpstr>Use passive in the past.</vt:lpstr>
      <vt:lpstr>Joplin Tornado</vt:lpstr>
      <vt:lpstr>Use passive in the past.</vt:lpstr>
      <vt:lpstr>Grammar Focus • p. 75</vt:lpstr>
      <vt:lpstr>Grammar Focus • p. 75</vt:lpstr>
      <vt:lpstr>Grammar Focus • p. 75</vt:lpstr>
      <vt:lpstr>Grammar Focus • p. 75</vt:lpstr>
      <vt:lpstr>Activity B, p. 75</vt:lpstr>
      <vt:lpstr>Voki.com</vt:lpstr>
      <vt:lpstr>Listening</vt:lpstr>
      <vt:lpstr>Activity 11, p. 76</vt:lpstr>
      <vt:lpstr>Reading, p. 77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INU 411</dc:title>
  <dc:creator>Rachel McG</dc:creator>
  <cp:lastModifiedBy>Instituto Profesional Duoc UC</cp:lastModifiedBy>
  <cp:revision>60</cp:revision>
  <dcterms:created xsi:type="dcterms:W3CDTF">2011-09-19T15:55:49Z</dcterms:created>
  <dcterms:modified xsi:type="dcterms:W3CDTF">2011-09-28T22:00:48Z</dcterms:modified>
</cp:coreProperties>
</file>