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5" r:id="rId4"/>
    <p:sldId id="271" r:id="rId5"/>
    <p:sldId id="274" r:id="rId6"/>
    <p:sldId id="275" r:id="rId7"/>
    <p:sldId id="273" r:id="rId8"/>
    <p:sldId id="276" r:id="rId9"/>
    <p:sldId id="277" r:id="rId10"/>
    <p:sldId id="272" r:id="rId11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-36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1BC068-F9B8-4AFF-997F-CE782FBCA9CB}" type="datetimeFigureOut">
              <a:rPr lang="es-CL" smtClean="0"/>
              <a:pPr/>
              <a:t>24-10-2011</a:t>
            </a:fld>
            <a:endParaRPr lang="es-CL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E742D2-2713-48A6-837D-BF4F3EA055F8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audio%2013%20and%2014/07%20Unit-13%20%20Ex-08.wm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audio%2013%20and%2014/09%20Unit-13%20%20Ex-12.wm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err="1" smtClean="0"/>
              <a:t>Unit</a:t>
            </a:r>
            <a:r>
              <a:rPr lang="es-CL" dirty="0" smtClean="0"/>
              <a:t> 13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Interchange</a:t>
            </a:r>
            <a:r>
              <a:rPr lang="es-CL" dirty="0" smtClean="0"/>
              <a:t> 13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800" dirty="0" err="1" smtClean="0"/>
              <a:t>What</a:t>
            </a:r>
            <a:r>
              <a:rPr lang="es-CL" sz="4800" dirty="0" smtClean="0"/>
              <a:t> </a:t>
            </a:r>
            <a:r>
              <a:rPr lang="es-CL" sz="4800" dirty="0" err="1" smtClean="0"/>
              <a:t>is</a:t>
            </a:r>
            <a:r>
              <a:rPr lang="es-CL" sz="4800" dirty="0" smtClean="0"/>
              <a:t> </a:t>
            </a:r>
            <a:r>
              <a:rPr lang="es-CL" sz="4800" dirty="0" err="1" smtClean="0"/>
              <a:t>the</a:t>
            </a:r>
            <a:r>
              <a:rPr lang="es-CL" sz="4800" dirty="0" smtClean="0"/>
              <a:t> </a:t>
            </a:r>
            <a:r>
              <a:rPr lang="es-CL" sz="4800" dirty="0" err="1" smtClean="0"/>
              <a:t>name</a:t>
            </a:r>
            <a:r>
              <a:rPr lang="es-CL" sz="4800" dirty="0" smtClean="0"/>
              <a:t> of a TV </a:t>
            </a:r>
            <a:r>
              <a:rPr lang="es-CL" sz="4800" dirty="0" err="1" smtClean="0"/>
              <a:t>or</a:t>
            </a:r>
            <a:r>
              <a:rPr lang="es-CL" sz="4800" dirty="0" smtClean="0"/>
              <a:t> </a:t>
            </a:r>
            <a:r>
              <a:rPr lang="es-CL" sz="4800" dirty="0" err="1" smtClean="0"/>
              <a:t>movie</a:t>
            </a:r>
            <a:r>
              <a:rPr lang="es-CL" sz="4800" dirty="0" smtClean="0"/>
              <a:t> </a:t>
            </a:r>
            <a:r>
              <a:rPr lang="es-CL" sz="4800" dirty="0" err="1" smtClean="0"/>
              <a:t>star</a:t>
            </a:r>
            <a:r>
              <a:rPr lang="es-CL" sz="4800" dirty="0" smtClean="0"/>
              <a:t>…?</a:t>
            </a:r>
          </a:p>
          <a:p>
            <a:r>
              <a:rPr lang="es-CL" sz="4800" dirty="0" err="1" smtClean="0"/>
              <a:t>What</a:t>
            </a:r>
            <a:r>
              <a:rPr lang="es-CL" sz="4800" dirty="0" smtClean="0"/>
              <a:t> </a:t>
            </a:r>
            <a:r>
              <a:rPr lang="es-CL" sz="4800" dirty="0" err="1" smtClean="0"/>
              <a:t>is</a:t>
            </a:r>
            <a:r>
              <a:rPr lang="es-CL" sz="4800" dirty="0" smtClean="0"/>
              <a:t> </a:t>
            </a:r>
            <a:r>
              <a:rPr lang="es-CL" sz="4800" dirty="0" err="1" smtClean="0"/>
              <a:t>the</a:t>
            </a:r>
            <a:r>
              <a:rPr lang="es-CL" sz="4800" dirty="0" smtClean="0"/>
              <a:t> </a:t>
            </a:r>
            <a:r>
              <a:rPr lang="es-CL" sz="4800" dirty="0" err="1" smtClean="0"/>
              <a:t>name</a:t>
            </a:r>
            <a:r>
              <a:rPr lang="es-CL" sz="4800" dirty="0" smtClean="0"/>
              <a:t> of a TV show </a:t>
            </a:r>
            <a:r>
              <a:rPr lang="es-CL" sz="4800" dirty="0" err="1" smtClean="0"/>
              <a:t>or</a:t>
            </a:r>
            <a:r>
              <a:rPr lang="es-CL" sz="4800" dirty="0" smtClean="0"/>
              <a:t> </a:t>
            </a:r>
            <a:r>
              <a:rPr lang="es-CL" sz="4800" dirty="0" err="1" smtClean="0"/>
              <a:t>movie</a:t>
            </a:r>
            <a:r>
              <a:rPr lang="es-CL" sz="4800" dirty="0" smtClean="0"/>
              <a:t>…?</a:t>
            </a:r>
            <a:endParaRPr lang="es-CL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Q&amp;A </a:t>
            </a:r>
            <a:br>
              <a:rPr lang="es-CL" dirty="0" smtClean="0"/>
            </a:br>
            <a:r>
              <a:rPr lang="es-CL" dirty="0" err="1" smtClean="0"/>
              <a:t>Describing</a:t>
            </a:r>
            <a:r>
              <a:rPr lang="es-CL" dirty="0" smtClean="0"/>
              <a:t> </a:t>
            </a:r>
            <a:r>
              <a:rPr lang="es-CL" dirty="0" err="1" smtClean="0"/>
              <a:t>movies</a:t>
            </a:r>
            <a:r>
              <a:rPr lang="es-CL" dirty="0" smtClean="0"/>
              <a:t>, p</a:t>
            </a:r>
            <a:r>
              <a:rPr lang="es-CL" dirty="0" smtClean="0"/>
              <a:t>. 87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3500462"/>
          </a:xfrm>
        </p:spPr>
        <p:txBody>
          <a:bodyPr>
            <a:normAutofit/>
          </a:bodyPr>
          <a:lstStyle/>
          <a:p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worst</a:t>
            </a:r>
            <a:r>
              <a:rPr lang="es-CL" dirty="0" smtClean="0"/>
              <a:t> </a:t>
            </a:r>
            <a:r>
              <a:rPr lang="es-CL" dirty="0" err="1" smtClean="0"/>
              <a:t>movie</a:t>
            </a:r>
            <a:r>
              <a:rPr lang="es-CL" dirty="0" smtClean="0"/>
              <a:t> </a:t>
            </a:r>
            <a:r>
              <a:rPr lang="es-CL" dirty="0" err="1" smtClean="0"/>
              <a:t>you´ve</a:t>
            </a:r>
            <a:r>
              <a:rPr lang="es-CL" dirty="0" smtClean="0"/>
              <a:t> </a:t>
            </a:r>
            <a:r>
              <a:rPr lang="es-CL" dirty="0" err="1" smtClean="0"/>
              <a:t>ever</a:t>
            </a:r>
            <a:r>
              <a:rPr lang="es-CL" dirty="0" smtClean="0"/>
              <a:t> </a:t>
            </a:r>
            <a:r>
              <a:rPr lang="es-CL" dirty="0" err="1" smtClean="0"/>
              <a:t>seen</a:t>
            </a:r>
            <a:r>
              <a:rPr lang="es-CL" dirty="0" smtClean="0"/>
              <a:t>?</a:t>
            </a:r>
          </a:p>
          <a:p>
            <a:r>
              <a:rPr lang="es-CL" dirty="0" err="1" smtClean="0"/>
              <a:t>Who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worst</a:t>
            </a:r>
            <a:r>
              <a:rPr lang="es-CL" dirty="0" smtClean="0"/>
              <a:t> actor/</a:t>
            </a:r>
            <a:r>
              <a:rPr lang="es-CL" dirty="0" err="1" smtClean="0"/>
              <a:t>actress</a:t>
            </a:r>
            <a:r>
              <a:rPr lang="es-CL" dirty="0" smtClean="0"/>
              <a:t> in </a:t>
            </a: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opinion</a:t>
            </a:r>
            <a:r>
              <a:rPr lang="es-CL" dirty="0" smtClean="0"/>
              <a:t>?</a:t>
            </a:r>
          </a:p>
          <a:p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most</a:t>
            </a:r>
            <a:r>
              <a:rPr lang="es-CL" dirty="0" smtClean="0"/>
              <a:t> </a:t>
            </a:r>
            <a:r>
              <a:rPr lang="es-CL" dirty="0" err="1" smtClean="0"/>
              <a:t>favorite</a:t>
            </a:r>
            <a:r>
              <a:rPr lang="es-CL" dirty="0" smtClean="0"/>
              <a:t> </a:t>
            </a:r>
            <a:r>
              <a:rPr lang="es-CL" dirty="0" err="1" smtClean="0"/>
              <a:t>movie</a:t>
            </a:r>
            <a:r>
              <a:rPr lang="es-CL" dirty="0" smtClean="0"/>
              <a:t> in </a:t>
            </a:r>
            <a:r>
              <a:rPr lang="es-CL" dirty="0" err="1" smtClean="0"/>
              <a:t>English</a:t>
            </a:r>
            <a:r>
              <a:rPr lang="es-CL" dirty="0" smtClean="0"/>
              <a:t>?</a:t>
            </a:r>
          </a:p>
          <a:p>
            <a:r>
              <a:rPr lang="es-CL" dirty="0" err="1" smtClean="0"/>
              <a:t>What</a:t>
            </a:r>
            <a:r>
              <a:rPr lang="es-CL" dirty="0" smtClean="0"/>
              <a:t> </a:t>
            </a:r>
            <a:r>
              <a:rPr lang="es-CL" dirty="0" err="1" smtClean="0"/>
              <a:t>is</a:t>
            </a:r>
            <a:r>
              <a:rPr lang="es-CL" dirty="0" smtClean="0"/>
              <a:t> </a:t>
            </a:r>
            <a:r>
              <a:rPr lang="es-CL" dirty="0" err="1" smtClean="0"/>
              <a:t>your</a:t>
            </a:r>
            <a:r>
              <a:rPr lang="es-CL" dirty="0" smtClean="0"/>
              <a:t> </a:t>
            </a:r>
            <a:r>
              <a:rPr lang="es-CL" dirty="0" err="1" smtClean="0"/>
              <a:t>most</a:t>
            </a:r>
            <a:r>
              <a:rPr lang="es-CL" dirty="0" smtClean="0"/>
              <a:t> </a:t>
            </a:r>
            <a:r>
              <a:rPr lang="es-CL" dirty="0" err="1" smtClean="0"/>
              <a:t>favorite</a:t>
            </a:r>
            <a:r>
              <a:rPr lang="es-CL" dirty="0" smtClean="0"/>
              <a:t> </a:t>
            </a:r>
            <a:r>
              <a:rPr lang="es-CL" dirty="0" err="1" smtClean="0"/>
              <a:t>movie</a:t>
            </a:r>
            <a:r>
              <a:rPr lang="es-CL" dirty="0" smtClean="0"/>
              <a:t> in </a:t>
            </a:r>
            <a:r>
              <a:rPr lang="es-CL" dirty="0" err="1" smtClean="0"/>
              <a:t>Spanish</a:t>
            </a:r>
            <a:r>
              <a:rPr lang="es-CL" dirty="0" smtClean="0"/>
              <a:t>?</a:t>
            </a:r>
            <a:endParaRPr lang="es-CL" dirty="0"/>
          </a:p>
        </p:txBody>
      </p:sp>
      <p:sp>
        <p:nvSpPr>
          <p:cNvPr id="5" name="4 CuadroTexto"/>
          <p:cNvSpPr txBox="1"/>
          <p:nvPr/>
        </p:nvSpPr>
        <p:spPr>
          <a:xfrm>
            <a:off x="1214382" y="6000768"/>
            <a:ext cx="7929618" cy="52322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CL" sz="2800" i="1" dirty="0" smtClean="0"/>
              <a:t>OJO: </a:t>
            </a:r>
            <a:r>
              <a:rPr lang="es-CL" sz="2800" i="1" dirty="0" err="1" smtClean="0"/>
              <a:t>Unit</a:t>
            </a:r>
            <a:r>
              <a:rPr lang="es-CL" sz="2800" i="1" dirty="0" smtClean="0"/>
              <a:t> 13 </a:t>
            </a:r>
            <a:r>
              <a:rPr lang="es-CL" sz="2800" i="1" dirty="0" err="1" smtClean="0"/>
              <a:t>quiz</a:t>
            </a:r>
            <a:r>
              <a:rPr lang="es-CL" sz="2800" i="1" dirty="0" smtClean="0"/>
              <a:t> </a:t>
            </a:r>
            <a:r>
              <a:rPr lang="es-CL" sz="2800" i="1" dirty="0" smtClean="0"/>
              <a:t>(escrito) </a:t>
            </a:r>
            <a:r>
              <a:rPr lang="es-CL" sz="2800" i="1" dirty="0" err="1" smtClean="0"/>
              <a:t>will</a:t>
            </a:r>
            <a:r>
              <a:rPr lang="es-CL" sz="2800" i="1" dirty="0" smtClean="0"/>
              <a:t> </a:t>
            </a:r>
            <a:r>
              <a:rPr lang="es-CL" sz="2800" i="1" dirty="0" err="1" smtClean="0"/>
              <a:t>be</a:t>
            </a:r>
            <a:r>
              <a:rPr lang="es-CL" sz="2800" i="1" dirty="0" smtClean="0"/>
              <a:t> </a:t>
            </a:r>
            <a:r>
              <a:rPr lang="es-CL" sz="2800" i="1" dirty="0" err="1" smtClean="0"/>
              <a:t>the</a:t>
            </a:r>
            <a:r>
              <a:rPr lang="es-CL" sz="2800" i="1" dirty="0" smtClean="0"/>
              <a:t> </a:t>
            </a:r>
            <a:r>
              <a:rPr lang="es-CL" sz="2800" i="1" dirty="0" err="1" smtClean="0"/>
              <a:t>next</a:t>
            </a:r>
            <a:r>
              <a:rPr lang="es-CL" sz="2800" i="1" dirty="0" smtClean="0"/>
              <a:t> </a:t>
            </a:r>
            <a:r>
              <a:rPr lang="es-CL" sz="2800" i="1" dirty="0" err="1" smtClean="0"/>
              <a:t>class</a:t>
            </a:r>
            <a:r>
              <a:rPr lang="es-CL" sz="2800" i="1" dirty="0" smtClean="0"/>
              <a:t>.</a:t>
            </a:r>
            <a:endParaRPr lang="es-CL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LISTENING — Activity 8, p. 89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Listen to the people talk about some of their Hollywood favorites. Can you guess what movie or actor each person is describing?</a:t>
            </a:r>
          </a:p>
          <a:p>
            <a:r>
              <a:rPr lang="en-US" smtClean="0">
                <a:hlinkClick r:id="rId2" action="ppaction://hlinkfile"/>
              </a:rPr>
              <a:t>LISTEN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492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Relative</a:t>
            </a:r>
            <a:r>
              <a:rPr lang="es-CL" dirty="0" smtClean="0"/>
              <a:t> </a:t>
            </a:r>
            <a:r>
              <a:rPr lang="es-CL" dirty="0" err="1" smtClean="0"/>
              <a:t>clauses</a:t>
            </a:r>
            <a:r>
              <a:rPr lang="es-CL" dirty="0" smtClean="0"/>
              <a:t>, p. 89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u="sng" dirty="0" err="1" smtClean="0">
                <a:latin typeface="Georgia" pitchFamily="18" charset="0"/>
              </a:rPr>
              <a:t>Who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u="sng" dirty="0" err="1" smtClean="0">
                <a:latin typeface="Georgia" pitchFamily="18" charset="0"/>
              </a:rPr>
              <a:t>or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b="1" u="sng" dirty="0" err="1" smtClean="0">
                <a:latin typeface="Georgia" pitchFamily="18" charset="0"/>
              </a:rPr>
              <a:t>that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u="sng" dirty="0" err="1" smtClean="0">
                <a:latin typeface="Georgia" pitchFamily="18" charset="0"/>
              </a:rPr>
              <a:t>refer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u="sng" dirty="0" err="1" smtClean="0">
                <a:latin typeface="Georgia" pitchFamily="18" charset="0"/>
              </a:rPr>
              <a:t>to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i="1" u="sng" dirty="0" err="1" smtClean="0">
                <a:latin typeface="Georgia" pitchFamily="18" charset="0"/>
              </a:rPr>
              <a:t>people</a:t>
            </a:r>
            <a:r>
              <a:rPr lang="es-CL" u="sng" dirty="0" smtClean="0">
                <a:latin typeface="Georgia" pitchFamily="18" charset="0"/>
              </a:rPr>
              <a:t>.</a:t>
            </a:r>
          </a:p>
          <a:p>
            <a:pPr lvl="1"/>
            <a:r>
              <a:rPr lang="es-CL" dirty="0" err="1" smtClean="0">
                <a:latin typeface="Comic Sans MS" pitchFamily="66" charset="0"/>
              </a:rPr>
              <a:t>He´s</a:t>
            </a:r>
            <a:r>
              <a:rPr lang="es-CL" dirty="0" smtClean="0">
                <a:latin typeface="Comic Sans MS" pitchFamily="66" charset="0"/>
              </a:rPr>
              <a:t> </a:t>
            </a:r>
            <a:r>
              <a:rPr lang="es-CL" dirty="0" err="1" smtClean="0">
                <a:latin typeface="Comic Sans MS" pitchFamily="66" charset="0"/>
              </a:rPr>
              <a:t>an</a:t>
            </a:r>
            <a:r>
              <a:rPr lang="es-CL" dirty="0" smtClean="0">
                <a:latin typeface="Comic Sans MS" pitchFamily="66" charset="0"/>
              </a:rPr>
              <a:t> actor. He won </a:t>
            </a:r>
            <a:r>
              <a:rPr lang="es-CL" dirty="0" err="1" smtClean="0">
                <a:latin typeface="Comic Sans MS" pitchFamily="66" charset="0"/>
              </a:rPr>
              <a:t>two</a:t>
            </a:r>
            <a:r>
              <a:rPr lang="es-CL" dirty="0" smtClean="0">
                <a:latin typeface="Comic Sans MS" pitchFamily="66" charset="0"/>
              </a:rPr>
              <a:t> </a:t>
            </a:r>
            <a:r>
              <a:rPr lang="es-CL" dirty="0" err="1" smtClean="0">
                <a:latin typeface="Comic Sans MS" pitchFamily="66" charset="0"/>
              </a:rPr>
              <a:t>Oscars</a:t>
            </a:r>
            <a:r>
              <a:rPr lang="es-CL" dirty="0" smtClean="0">
                <a:latin typeface="Comic Sans MS" pitchFamily="66" charset="0"/>
              </a:rPr>
              <a:t>.</a:t>
            </a:r>
          </a:p>
          <a:p>
            <a:pPr lvl="2"/>
            <a:r>
              <a:rPr lang="es-CL" dirty="0" err="1" smtClean="0"/>
              <a:t>He´s</a:t>
            </a:r>
            <a:r>
              <a:rPr lang="es-CL" dirty="0" smtClean="0"/>
              <a:t> </a:t>
            </a:r>
            <a:r>
              <a:rPr lang="es-CL" dirty="0" err="1" smtClean="0"/>
              <a:t>an</a:t>
            </a:r>
            <a:r>
              <a:rPr lang="es-CL" dirty="0" smtClean="0"/>
              <a:t> actor </a:t>
            </a:r>
            <a:r>
              <a:rPr lang="es-CL" b="1" i="1" dirty="0" err="1" smtClean="0"/>
              <a:t>who</a:t>
            </a:r>
            <a:r>
              <a:rPr lang="es-CL" dirty="0" smtClean="0"/>
              <a:t> won </a:t>
            </a:r>
            <a:r>
              <a:rPr lang="es-CL" dirty="0" err="1" smtClean="0"/>
              <a:t>two</a:t>
            </a:r>
            <a:r>
              <a:rPr lang="es-CL" dirty="0" smtClean="0"/>
              <a:t> </a:t>
            </a:r>
            <a:r>
              <a:rPr lang="es-CL" dirty="0" err="1" smtClean="0"/>
              <a:t>Oscars</a:t>
            </a:r>
            <a:r>
              <a:rPr lang="es-CL" dirty="0" smtClean="0"/>
              <a:t>.</a:t>
            </a:r>
          </a:p>
          <a:p>
            <a:pPr lvl="2"/>
            <a:r>
              <a:rPr lang="es-CL" dirty="0" err="1" smtClean="0"/>
              <a:t>He´s</a:t>
            </a:r>
            <a:r>
              <a:rPr lang="es-CL" dirty="0" smtClean="0"/>
              <a:t> </a:t>
            </a:r>
            <a:r>
              <a:rPr lang="es-CL" dirty="0" err="1" smtClean="0"/>
              <a:t>an</a:t>
            </a:r>
            <a:r>
              <a:rPr lang="es-CL" dirty="0" smtClean="0"/>
              <a:t> actor </a:t>
            </a:r>
            <a:r>
              <a:rPr lang="es-CL" b="1" i="1" dirty="0" err="1" smtClean="0"/>
              <a:t>that</a:t>
            </a:r>
            <a:r>
              <a:rPr lang="es-CL" dirty="0" smtClean="0"/>
              <a:t> won </a:t>
            </a:r>
            <a:r>
              <a:rPr lang="es-CL" dirty="0" err="1" smtClean="0"/>
              <a:t>two</a:t>
            </a:r>
            <a:r>
              <a:rPr lang="es-CL" dirty="0" smtClean="0"/>
              <a:t> </a:t>
            </a:r>
            <a:r>
              <a:rPr lang="es-CL" dirty="0" err="1" smtClean="0"/>
              <a:t>Oscars</a:t>
            </a:r>
            <a:r>
              <a:rPr lang="es-CL" dirty="0" smtClean="0"/>
              <a:t>.</a:t>
            </a:r>
          </a:p>
          <a:p>
            <a:r>
              <a:rPr lang="es-CL" b="1" u="sng" dirty="0" err="1" smtClean="0">
                <a:latin typeface="Georgia" pitchFamily="18" charset="0"/>
              </a:rPr>
              <a:t>Which</a:t>
            </a:r>
            <a:r>
              <a:rPr lang="es-CL" b="1" u="sng" dirty="0" smtClean="0">
                <a:latin typeface="Georgia" pitchFamily="18" charset="0"/>
              </a:rPr>
              <a:t> </a:t>
            </a:r>
            <a:r>
              <a:rPr lang="es-CL" u="sng" dirty="0" err="1" smtClean="0">
                <a:latin typeface="Georgia" pitchFamily="18" charset="0"/>
              </a:rPr>
              <a:t>or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b="1" u="sng" dirty="0" err="1" smtClean="0">
                <a:latin typeface="Georgia" pitchFamily="18" charset="0"/>
              </a:rPr>
              <a:t>that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u="sng" dirty="0" err="1" smtClean="0">
                <a:latin typeface="Georgia" pitchFamily="18" charset="0"/>
              </a:rPr>
              <a:t>refer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u="sng" dirty="0" err="1" smtClean="0">
                <a:latin typeface="Georgia" pitchFamily="18" charset="0"/>
              </a:rPr>
              <a:t>to</a:t>
            </a:r>
            <a:r>
              <a:rPr lang="es-CL" u="sng" dirty="0" smtClean="0">
                <a:latin typeface="Georgia" pitchFamily="18" charset="0"/>
              </a:rPr>
              <a:t> </a:t>
            </a:r>
            <a:r>
              <a:rPr lang="es-CL" i="1" u="sng" dirty="0" err="1" smtClean="0">
                <a:latin typeface="Georgia" pitchFamily="18" charset="0"/>
              </a:rPr>
              <a:t>things</a:t>
            </a:r>
            <a:r>
              <a:rPr lang="es-CL" u="sng" dirty="0" smtClean="0">
                <a:latin typeface="Georgia" pitchFamily="18" charset="0"/>
              </a:rPr>
              <a:t>.</a:t>
            </a:r>
          </a:p>
          <a:p>
            <a:pPr lvl="1"/>
            <a:r>
              <a:rPr lang="es-CL" dirty="0" err="1" smtClean="0">
                <a:latin typeface="Comic Sans MS" pitchFamily="66" charset="0"/>
              </a:rPr>
              <a:t>It´s</a:t>
            </a:r>
            <a:r>
              <a:rPr lang="es-CL" dirty="0" smtClean="0">
                <a:latin typeface="Comic Sans MS" pitchFamily="66" charset="0"/>
              </a:rPr>
              <a:t> a </a:t>
            </a:r>
            <a:r>
              <a:rPr lang="es-CL" dirty="0" err="1" smtClean="0">
                <a:latin typeface="Comic Sans MS" pitchFamily="66" charset="0"/>
              </a:rPr>
              <a:t>movie</a:t>
            </a:r>
            <a:r>
              <a:rPr lang="es-CL" dirty="0" smtClean="0">
                <a:latin typeface="Comic Sans MS" pitchFamily="66" charset="0"/>
              </a:rPr>
              <a:t>. </a:t>
            </a:r>
            <a:r>
              <a:rPr lang="es-CL" dirty="0" err="1" smtClean="0">
                <a:latin typeface="Comic Sans MS" pitchFamily="66" charset="0"/>
              </a:rPr>
              <a:t>It</a:t>
            </a:r>
            <a:r>
              <a:rPr lang="es-CL" dirty="0" smtClean="0">
                <a:latin typeface="Comic Sans MS" pitchFamily="66" charset="0"/>
              </a:rPr>
              <a:t> </a:t>
            </a:r>
            <a:r>
              <a:rPr lang="es-CL" dirty="0" err="1" smtClean="0">
                <a:latin typeface="Comic Sans MS" pitchFamily="66" charset="0"/>
              </a:rPr>
              <a:t>stars</a:t>
            </a:r>
            <a:r>
              <a:rPr lang="es-CL" dirty="0" smtClean="0">
                <a:latin typeface="Comic Sans MS" pitchFamily="66" charset="0"/>
              </a:rPr>
              <a:t> Kate </a:t>
            </a:r>
            <a:r>
              <a:rPr lang="es-CL" dirty="0" err="1" smtClean="0">
                <a:latin typeface="Comic Sans MS" pitchFamily="66" charset="0"/>
              </a:rPr>
              <a:t>Winslet</a:t>
            </a:r>
            <a:r>
              <a:rPr lang="es-CL" dirty="0" smtClean="0">
                <a:latin typeface="Comic Sans MS" pitchFamily="66" charset="0"/>
              </a:rPr>
              <a:t>.</a:t>
            </a:r>
          </a:p>
          <a:p>
            <a:pPr lvl="1"/>
            <a:r>
              <a:rPr lang="es-CL" dirty="0" err="1" smtClean="0"/>
              <a:t>It´s</a:t>
            </a:r>
            <a:r>
              <a:rPr lang="es-CL" dirty="0" smtClean="0"/>
              <a:t> a </a:t>
            </a:r>
            <a:r>
              <a:rPr lang="es-CL" dirty="0" err="1" smtClean="0"/>
              <a:t>movie</a:t>
            </a:r>
            <a:r>
              <a:rPr lang="es-CL" dirty="0" smtClean="0"/>
              <a:t> </a:t>
            </a:r>
            <a:r>
              <a:rPr lang="es-CL" b="1" i="1" dirty="0" err="1" smtClean="0"/>
              <a:t>that</a:t>
            </a:r>
            <a:r>
              <a:rPr lang="es-CL" b="1" i="1" dirty="0" smtClean="0"/>
              <a:t> </a:t>
            </a:r>
            <a:r>
              <a:rPr lang="es-CL" dirty="0" err="1" smtClean="0"/>
              <a:t>stars</a:t>
            </a:r>
            <a:r>
              <a:rPr lang="es-CL" dirty="0" smtClean="0"/>
              <a:t> Kate </a:t>
            </a:r>
            <a:r>
              <a:rPr lang="es-CL" dirty="0" err="1" smtClean="0"/>
              <a:t>Winslet</a:t>
            </a:r>
            <a:r>
              <a:rPr lang="es-CL" dirty="0" smtClean="0"/>
              <a:t>.</a:t>
            </a:r>
          </a:p>
          <a:p>
            <a:pPr lvl="1"/>
            <a:r>
              <a:rPr lang="es-CL" dirty="0" err="1" smtClean="0"/>
              <a:t>It´s</a:t>
            </a:r>
            <a:r>
              <a:rPr lang="es-CL" dirty="0" smtClean="0"/>
              <a:t> a </a:t>
            </a:r>
            <a:r>
              <a:rPr lang="es-CL" dirty="0" err="1" smtClean="0"/>
              <a:t>movie</a:t>
            </a:r>
            <a:r>
              <a:rPr lang="es-CL" dirty="0" smtClean="0"/>
              <a:t> </a:t>
            </a:r>
            <a:r>
              <a:rPr lang="es-CL" b="1" i="1" dirty="0" err="1" smtClean="0"/>
              <a:t>which</a:t>
            </a:r>
            <a:r>
              <a:rPr lang="es-CL" b="1" i="1" dirty="0" smtClean="0"/>
              <a:t> </a:t>
            </a:r>
            <a:r>
              <a:rPr lang="es-CL" dirty="0" err="1" smtClean="0"/>
              <a:t>stars</a:t>
            </a:r>
            <a:r>
              <a:rPr lang="es-CL" dirty="0" smtClean="0"/>
              <a:t> Kate </a:t>
            </a:r>
            <a:r>
              <a:rPr lang="es-CL" dirty="0" err="1" smtClean="0"/>
              <a:t>Winslet</a:t>
            </a:r>
            <a:r>
              <a:rPr lang="es-CL" dirty="0" smtClean="0"/>
              <a:t>.</a:t>
            </a:r>
          </a:p>
          <a:p>
            <a:pPr lvl="1"/>
            <a:endParaRPr lang="es-C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Activity</a:t>
            </a:r>
            <a:r>
              <a:rPr lang="es-CL" dirty="0" smtClean="0"/>
              <a:t> A, p. </a:t>
            </a:r>
            <a:r>
              <a:rPr lang="es-CL" dirty="0" smtClean="0"/>
              <a:t>89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8577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He´s</a:t>
            </a:r>
            <a:r>
              <a:rPr lang="es-CL" sz="3600" dirty="0" smtClean="0"/>
              <a:t> a </a:t>
            </a:r>
            <a:r>
              <a:rPr lang="es-CL" sz="3600" dirty="0" err="1" smtClean="0"/>
              <a:t>movie</a:t>
            </a:r>
            <a:r>
              <a:rPr lang="es-CL" sz="3600" dirty="0" smtClean="0"/>
              <a:t> director. He </a:t>
            </a:r>
            <a:r>
              <a:rPr lang="es-CL" sz="3600" dirty="0" err="1" smtClean="0"/>
              <a:t>made</a:t>
            </a:r>
            <a:r>
              <a:rPr lang="es-CL" sz="3600" dirty="0" smtClean="0"/>
              <a:t> </a:t>
            </a:r>
            <a:r>
              <a:rPr lang="es-CL" sz="3600" dirty="0" err="1" smtClean="0"/>
              <a:t>the</a:t>
            </a:r>
            <a:r>
              <a:rPr lang="es-CL" sz="3600" dirty="0" smtClean="0"/>
              <a:t> film </a:t>
            </a:r>
            <a:r>
              <a:rPr lang="es-CL" sz="3600" i="1" dirty="0" err="1" smtClean="0"/>
              <a:t>Hulk</a:t>
            </a:r>
            <a:r>
              <a:rPr lang="es-CL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 smtClean="0"/>
              <a:t>Yes, </a:t>
            </a:r>
            <a:r>
              <a:rPr lang="es-CL" sz="3600" dirty="0" err="1" smtClean="0"/>
              <a:t>i</a:t>
            </a:r>
            <a:r>
              <a:rPr lang="es-CL" sz="3600" dirty="0" err="1" smtClean="0"/>
              <a:t>t´s</a:t>
            </a:r>
            <a:r>
              <a:rPr lang="es-CL" sz="3600" dirty="0" smtClean="0"/>
              <a:t> </a:t>
            </a:r>
            <a:r>
              <a:rPr lang="es-CL" sz="3600" dirty="0" err="1" smtClean="0"/>
              <a:t>an</a:t>
            </a:r>
            <a:r>
              <a:rPr lang="es-CL" sz="3600" dirty="0" smtClean="0"/>
              <a:t> </a:t>
            </a:r>
            <a:r>
              <a:rPr lang="es-CL" sz="3600" dirty="0" err="1" smtClean="0"/>
              <a:t>action</a:t>
            </a:r>
            <a:r>
              <a:rPr lang="es-CL" sz="3600" dirty="0" smtClean="0"/>
              <a:t> </a:t>
            </a:r>
            <a:r>
              <a:rPr lang="es-CL" sz="3600" dirty="0" err="1" smtClean="0"/>
              <a:t>movie</a:t>
            </a:r>
            <a:r>
              <a:rPr lang="es-CL" sz="3600" dirty="0" smtClean="0"/>
              <a:t>. </a:t>
            </a:r>
            <a:r>
              <a:rPr lang="es-CL" sz="3600" dirty="0" err="1" smtClean="0"/>
              <a:t>It</a:t>
            </a:r>
            <a:r>
              <a:rPr lang="es-CL" sz="3600" dirty="0" smtClean="0"/>
              <a:t> </a:t>
            </a:r>
            <a:r>
              <a:rPr lang="es-CL" sz="3600" dirty="0" err="1" smtClean="0"/>
              <a:t>stars</a:t>
            </a:r>
            <a:r>
              <a:rPr lang="es-CL" sz="3600" dirty="0" smtClean="0"/>
              <a:t> Johnny </a:t>
            </a:r>
            <a:r>
              <a:rPr lang="es-CL" sz="3600" dirty="0" err="1" smtClean="0"/>
              <a:t>Depp</a:t>
            </a:r>
            <a:r>
              <a:rPr lang="es-CL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It</a:t>
            </a:r>
            <a:r>
              <a:rPr lang="es-CL" sz="3600" dirty="0" err="1" smtClean="0"/>
              <a:t>´s</a:t>
            </a:r>
            <a:r>
              <a:rPr lang="es-CL" sz="3600" dirty="0" smtClean="0"/>
              <a:t> a musical </a:t>
            </a:r>
            <a:r>
              <a:rPr lang="es-CL" sz="3600" dirty="0" err="1" smtClean="0"/>
              <a:t>about</a:t>
            </a:r>
            <a:r>
              <a:rPr lang="es-CL" sz="3600" dirty="0" smtClean="0"/>
              <a:t> a </a:t>
            </a:r>
            <a:r>
              <a:rPr lang="es-CL" sz="3600" dirty="0" err="1" smtClean="0"/>
              <a:t>girl</a:t>
            </a:r>
            <a:r>
              <a:rPr lang="es-CL" sz="3600" dirty="0" smtClean="0"/>
              <a:t>. </a:t>
            </a:r>
            <a:r>
              <a:rPr lang="es-CL" sz="3600" dirty="0" err="1" smtClean="0"/>
              <a:t>She</a:t>
            </a:r>
            <a:r>
              <a:rPr lang="es-CL" sz="3600" dirty="0" smtClean="0"/>
              <a:t> </a:t>
            </a:r>
            <a:r>
              <a:rPr lang="es-CL" sz="3600" dirty="0" err="1" smtClean="0"/>
              <a:t>becomes</a:t>
            </a:r>
            <a:r>
              <a:rPr lang="es-CL" sz="3600" dirty="0" smtClean="0"/>
              <a:t> a </a:t>
            </a:r>
            <a:r>
              <a:rPr lang="es-CL" sz="3600" dirty="0" err="1" smtClean="0"/>
              <a:t>celebrity</a:t>
            </a:r>
            <a:r>
              <a:rPr lang="es-CL" sz="36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 smtClean="0"/>
              <a:t>Yes! </a:t>
            </a:r>
            <a:r>
              <a:rPr lang="es-CL" sz="3600" dirty="0" err="1" smtClean="0"/>
              <a:t>It</a:t>
            </a:r>
            <a:r>
              <a:rPr lang="es-CL" sz="3600" dirty="0" smtClean="0"/>
              <a:t> </a:t>
            </a:r>
            <a:r>
              <a:rPr lang="es-CL" sz="3600" dirty="0" err="1" smtClean="0"/>
              <a:t>was</a:t>
            </a:r>
            <a:r>
              <a:rPr lang="es-CL" sz="3600" dirty="0" smtClean="0"/>
              <a:t> a </a:t>
            </a:r>
            <a:r>
              <a:rPr lang="es-CL" sz="3600" dirty="0" err="1" smtClean="0"/>
              <a:t>great</a:t>
            </a:r>
            <a:r>
              <a:rPr lang="es-CL" sz="3600" dirty="0" smtClean="0"/>
              <a:t> </a:t>
            </a:r>
            <a:r>
              <a:rPr lang="es-CL" sz="3600" dirty="0" err="1" smtClean="0"/>
              <a:t>book</a:t>
            </a:r>
            <a:r>
              <a:rPr lang="es-CL" sz="3600" dirty="0" smtClean="0"/>
              <a:t>. </a:t>
            </a:r>
            <a:r>
              <a:rPr lang="es-CL" sz="3600" dirty="0" err="1" smtClean="0"/>
              <a:t>It</a:t>
            </a:r>
            <a:r>
              <a:rPr lang="es-CL" sz="3600" dirty="0" smtClean="0"/>
              <a:t> </a:t>
            </a:r>
            <a:r>
              <a:rPr lang="es-CL" sz="3600" dirty="0" err="1" smtClean="0"/>
              <a:t>was</a:t>
            </a:r>
            <a:r>
              <a:rPr lang="es-CL" sz="3600" dirty="0" smtClean="0"/>
              <a:t> </a:t>
            </a:r>
            <a:r>
              <a:rPr lang="es-CL" sz="3600" dirty="0" err="1" smtClean="0"/>
              <a:t>hard</a:t>
            </a:r>
            <a:r>
              <a:rPr lang="es-CL" sz="3600" dirty="0" smtClean="0"/>
              <a:t> </a:t>
            </a:r>
            <a:r>
              <a:rPr lang="es-CL" sz="3600" dirty="0" err="1" smtClean="0"/>
              <a:t>to</a:t>
            </a:r>
            <a:r>
              <a:rPr lang="es-CL" sz="3600" dirty="0" smtClean="0"/>
              <a:t> </a:t>
            </a:r>
            <a:r>
              <a:rPr lang="es-CL" sz="3600" dirty="0" err="1" smtClean="0"/>
              <a:t>put</a:t>
            </a:r>
            <a:r>
              <a:rPr lang="es-CL" sz="3600" dirty="0" smtClean="0"/>
              <a:t> </a:t>
            </a:r>
            <a:r>
              <a:rPr lang="es-CL" sz="3600" dirty="0" err="1" smtClean="0"/>
              <a:t>down</a:t>
            </a:r>
            <a:r>
              <a:rPr lang="es-CL" sz="36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Activity</a:t>
            </a:r>
            <a:r>
              <a:rPr lang="es-CL" dirty="0" smtClean="0"/>
              <a:t> B, p. </a:t>
            </a:r>
            <a:r>
              <a:rPr lang="es-CL" dirty="0" smtClean="0"/>
              <a:t>89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86808" cy="48577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sz="3600" dirty="0" smtClean="0"/>
              <a:t>Brad Pitt </a:t>
            </a:r>
            <a:r>
              <a:rPr lang="es-CL" sz="3600" dirty="0" err="1" smtClean="0"/>
              <a:t>is</a:t>
            </a:r>
            <a:r>
              <a:rPr lang="es-CL" sz="3600" dirty="0" smtClean="0"/>
              <a:t> </a:t>
            </a:r>
            <a:r>
              <a:rPr lang="es-CL" sz="3600" dirty="0" err="1" smtClean="0"/>
              <a:t>an</a:t>
            </a:r>
            <a:r>
              <a:rPr lang="es-CL" sz="3600" dirty="0" smtClean="0"/>
              <a:t> actor…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i="1" dirty="0" err="1" smtClean="0"/>
              <a:t>Gladiator</a:t>
            </a:r>
            <a:r>
              <a:rPr lang="es-CL" sz="3600" dirty="0" smtClean="0"/>
              <a:t> </a:t>
            </a:r>
            <a:r>
              <a:rPr lang="es-CL" sz="3600" dirty="0" err="1" smtClean="0"/>
              <a:t>is</a:t>
            </a:r>
            <a:r>
              <a:rPr lang="es-CL" sz="3600" dirty="0" smtClean="0"/>
              <a:t> a </a:t>
            </a:r>
            <a:r>
              <a:rPr lang="es-CL" sz="3600" dirty="0" err="1" smtClean="0"/>
              <a:t>movie</a:t>
            </a:r>
            <a:r>
              <a:rPr lang="es-CL" sz="3600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dirty="0" err="1" smtClean="0"/>
              <a:t>Sting</a:t>
            </a:r>
            <a:r>
              <a:rPr lang="es-CL" sz="3600" dirty="0" smtClean="0"/>
              <a:t> </a:t>
            </a:r>
            <a:r>
              <a:rPr lang="es-CL" sz="3600" dirty="0" err="1" smtClean="0"/>
              <a:t>is</a:t>
            </a:r>
            <a:r>
              <a:rPr lang="es-CL" sz="3600" dirty="0" smtClean="0"/>
              <a:t> a </a:t>
            </a:r>
            <a:r>
              <a:rPr lang="es-CL" sz="3600" dirty="0" err="1" smtClean="0"/>
              <a:t>musician</a:t>
            </a:r>
            <a:r>
              <a:rPr lang="es-CL" sz="3600" dirty="0" smtClean="0"/>
              <a:t>…</a:t>
            </a:r>
          </a:p>
          <a:p>
            <a:pPr marL="514350" indent="-514350">
              <a:buFont typeface="+mj-lt"/>
              <a:buAutoNum type="arabicPeriod"/>
            </a:pPr>
            <a:r>
              <a:rPr lang="es-CL" sz="3600" i="1" dirty="0" err="1" smtClean="0"/>
              <a:t>The</a:t>
            </a:r>
            <a:r>
              <a:rPr lang="es-CL" sz="3600" i="1" dirty="0" smtClean="0"/>
              <a:t> </a:t>
            </a:r>
            <a:r>
              <a:rPr lang="es-CL" sz="3600" i="1" dirty="0" err="1" smtClean="0"/>
              <a:t>Simpsons</a:t>
            </a:r>
            <a:r>
              <a:rPr lang="es-CL" sz="3600" i="1" dirty="0" smtClean="0"/>
              <a:t> </a:t>
            </a:r>
            <a:r>
              <a:rPr lang="es-CL" sz="3600" dirty="0" err="1" smtClean="0"/>
              <a:t>is</a:t>
            </a:r>
            <a:r>
              <a:rPr lang="es-CL" sz="3600" dirty="0" smtClean="0"/>
              <a:t> a TV show…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Listening</a:t>
            </a:r>
            <a:r>
              <a:rPr lang="es-CL" dirty="0" smtClean="0"/>
              <a:t> </a:t>
            </a:r>
            <a:r>
              <a:rPr lang="es-CL" dirty="0" err="1" smtClean="0"/>
              <a:t>Activity</a:t>
            </a:r>
            <a:r>
              <a:rPr lang="es-CL" dirty="0" smtClean="0"/>
              <a:t> 12, p. 90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Listen </a:t>
            </a:r>
            <a:r>
              <a:rPr lang="es-CL" sz="4400" dirty="0" err="1" smtClean="0"/>
              <a:t>to</a:t>
            </a:r>
            <a:r>
              <a:rPr lang="es-CL" sz="4400" dirty="0" smtClean="0"/>
              <a:t> </a:t>
            </a:r>
            <a:r>
              <a:rPr lang="es-CL" sz="4400" dirty="0" err="1" smtClean="0"/>
              <a:t>the</a:t>
            </a:r>
            <a:r>
              <a:rPr lang="es-CL" sz="4400" dirty="0" smtClean="0"/>
              <a:t> </a:t>
            </a:r>
            <a:r>
              <a:rPr lang="es-CL" sz="4400" dirty="0" err="1" smtClean="0"/>
              <a:t>two</a:t>
            </a:r>
            <a:r>
              <a:rPr lang="es-CL" sz="4400" dirty="0" smtClean="0"/>
              <a:t> </a:t>
            </a:r>
            <a:r>
              <a:rPr lang="es-CL" sz="4400" dirty="0" err="1" smtClean="0"/>
              <a:t>critics</a:t>
            </a:r>
            <a:r>
              <a:rPr lang="es-CL" sz="4400" dirty="0" smtClean="0"/>
              <a:t> </a:t>
            </a:r>
            <a:r>
              <a:rPr lang="es-CL" sz="4400" dirty="0" err="1" smtClean="0"/>
              <a:t>talk</a:t>
            </a:r>
            <a:r>
              <a:rPr lang="es-CL" sz="4400" dirty="0" smtClean="0"/>
              <a:t> </a:t>
            </a:r>
            <a:r>
              <a:rPr lang="es-CL" sz="4400" dirty="0" err="1" smtClean="0"/>
              <a:t>about</a:t>
            </a:r>
            <a:r>
              <a:rPr lang="es-CL" sz="4400" dirty="0" smtClean="0"/>
              <a:t> a new </a:t>
            </a:r>
            <a:r>
              <a:rPr lang="es-CL" sz="4400" dirty="0" err="1" smtClean="0"/>
              <a:t>movie</a:t>
            </a:r>
            <a:r>
              <a:rPr lang="es-CL" sz="4400" dirty="0" smtClean="0"/>
              <a:t>. </a:t>
            </a:r>
            <a:r>
              <a:rPr lang="es-CL" sz="4400" dirty="0" err="1" smtClean="0"/>
              <a:t>What</a:t>
            </a:r>
            <a:r>
              <a:rPr lang="es-CL" sz="4400" dirty="0" smtClean="0"/>
              <a:t> do </a:t>
            </a:r>
            <a:r>
              <a:rPr lang="es-CL" sz="4400" dirty="0" err="1" smtClean="0"/>
              <a:t>they</a:t>
            </a:r>
            <a:r>
              <a:rPr lang="es-CL" sz="4400" dirty="0" smtClean="0"/>
              <a:t> </a:t>
            </a:r>
            <a:r>
              <a:rPr lang="es-CL" sz="4400" dirty="0" err="1" smtClean="0"/>
              <a:t>like</a:t>
            </a:r>
            <a:r>
              <a:rPr lang="es-CL" sz="4400" dirty="0" smtClean="0"/>
              <a:t> </a:t>
            </a:r>
            <a:r>
              <a:rPr lang="es-CL" sz="4400" dirty="0" err="1" smtClean="0"/>
              <a:t>or</a:t>
            </a:r>
            <a:r>
              <a:rPr lang="es-CL" sz="4400" dirty="0" smtClean="0"/>
              <a:t> </a:t>
            </a:r>
            <a:r>
              <a:rPr lang="es-CL" sz="4400" dirty="0" err="1" smtClean="0"/>
              <a:t>not</a:t>
            </a:r>
            <a:r>
              <a:rPr lang="es-CL" sz="4400" dirty="0" smtClean="0"/>
              <a:t> </a:t>
            </a:r>
            <a:r>
              <a:rPr lang="es-CL" sz="4400" dirty="0" err="1" smtClean="0"/>
              <a:t>like</a:t>
            </a:r>
            <a:r>
              <a:rPr lang="es-CL" sz="4400" dirty="0" smtClean="0"/>
              <a:t> </a:t>
            </a:r>
            <a:r>
              <a:rPr lang="es-CL" sz="4400" dirty="0" err="1" smtClean="0"/>
              <a:t>about</a:t>
            </a:r>
            <a:r>
              <a:rPr lang="es-CL" sz="4400" dirty="0" smtClean="0"/>
              <a:t> </a:t>
            </a:r>
            <a:r>
              <a:rPr lang="es-CL" sz="4400" dirty="0" err="1" smtClean="0"/>
              <a:t>it</a:t>
            </a:r>
            <a:r>
              <a:rPr lang="es-CL" sz="4400" dirty="0" smtClean="0"/>
              <a:t>?</a:t>
            </a:r>
          </a:p>
          <a:p>
            <a:pPr lvl="1"/>
            <a:r>
              <a:rPr lang="es-CL" sz="4000" dirty="0" smtClean="0">
                <a:hlinkClick r:id="rId2" action="ppaction://hlinkfile"/>
              </a:rPr>
              <a:t>LISTEN</a:t>
            </a:r>
            <a:endParaRPr lang="es-C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 err="1" smtClean="0"/>
              <a:t>This</a:t>
            </a:r>
            <a:r>
              <a:rPr lang="es-CL" dirty="0" smtClean="0"/>
              <a:t> </a:t>
            </a:r>
            <a:r>
              <a:rPr lang="es-CL" dirty="0" err="1" smtClean="0"/>
              <a:t>book</a:t>
            </a:r>
            <a:r>
              <a:rPr lang="es-CL" dirty="0" smtClean="0"/>
              <a:t> looks </a:t>
            </a:r>
            <a:r>
              <a:rPr lang="es-CL" dirty="0" err="1" smtClean="0"/>
              <a:t>interesting</a:t>
            </a:r>
            <a:r>
              <a:rPr lang="es-CL" dirty="0" smtClean="0"/>
              <a:t/>
            </a:r>
            <a:br>
              <a:rPr lang="es-CL" dirty="0" smtClean="0"/>
            </a:br>
            <a:r>
              <a:rPr lang="es-CL" dirty="0" err="1" smtClean="0"/>
              <a:t>Self</a:t>
            </a:r>
            <a:r>
              <a:rPr lang="es-CL" dirty="0" smtClean="0"/>
              <a:t> </a:t>
            </a:r>
            <a:r>
              <a:rPr lang="es-CL" dirty="0" err="1" smtClean="0"/>
              <a:t>Study</a:t>
            </a:r>
            <a:r>
              <a:rPr lang="es-CL" dirty="0" smtClean="0"/>
              <a:t> 13 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4400" dirty="0" smtClean="0"/>
              <a:t>Listen </a:t>
            </a:r>
            <a:r>
              <a:rPr lang="es-CL" sz="4400" dirty="0" err="1" smtClean="0"/>
              <a:t>to</a:t>
            </a:r>
            <a:r>
              <a:rPr lang="es-CL" sz="4400" dirty="0" smtClean="0"/>
              <a:t> </a:t>
            </a:r>
            <a:r>
              <a:rPr lang="es-CL" sz="4400" dirty="0" err="1" smtClean="0"/>
              <a:t>people</a:t>
            </a:r>
            <a:r>
              <a:rPr lang="es-CL" sz="4400" dirty="0" smtClean="0"/>
              <a:t> </a:t>
            </a:r>
            <a:r>
              <a:rPr lang="es-CL" sz="4400" dirty="0" err="1" smtClean="0"/>
              <a:t>talk</a:t>
            </a:r>
            <a:r>
              <a:rPr lang="es-CL" sz="4400" dirty="0" smtClean="0"/>
              <a:t> </a:t>
            </a:r>
            <a:r>
              <a:rPr lang="es-CL" sz="4400" dirty="0" err="1" smtClean="0"/>
              <a:t>about</a:t>
            </a:r>
            <a:r>
              <a:rPr lang="es-CL" sz="4400" dirty="0" smtClean="0"/>
              <a:t> a </a:t>
            </a:r>
            <a:r>
              <a:rPr lang="es-CL" sz="4400" dirty="0" err="1" smtClean="0"/>
              <a:t>book</a:t>
            </a:r>
            <a:r>
              <a:rPr lang="es-CL" sz="4400" dirty="0" smtClean="0"/>
              <a:t>. Match </a:t>
            </a:r>
            <a:r>
              <a:rPr lang="es-CL" sz="4400" dirty="0" err="1" smtClean="0"/>
              <a:t>each</a:t>
            </a:r>
            <a:r>
              <a:rPr lang="es-CL" sz="4400" dirty="0" smtClean="0"/>
              <a:t> </a:t>
            </a:r>
            <a:r>
              <a:rPr lang="es-CL" sz="4400" dirty="0" err="1" smtClean="0"/>
              <a:t>character</a:t>
            </a:r>
            <a:r>
              <a:rPr lang="es-CL" sz="4400" dirty="0" smtClean="0"/>
              <a:t> </a:t>
            </a:r>
            <a:r>
              <a:rPr lang="es-CL" sz="4400" dirty="0" err="1" smtClean="0"/>
              <a:t>with</a:t>
            </a:r>
            <a:r>
              <a:rPr lang="es-CL" sz="4400" dirty="0" smtClean="0"/>
              <a:t> </a:t>
            </a:r>
            <a:r>
              <a:rPr lang="es-CL" sz="4400" u="sng" dirty="0" err="1" smtClean="0"/>
              <a:t>two</a:t>
            </a:r>
            <a:r>
              <a:rPr lang="es-CL" sz="4400" dirty="0" smtClean="0"/>
              <a:t> </a:t>
            </a:r>
            <a:r>
              <a:rPr lang="es-CL" sz="4400" dirty="0" err="1" smtClean="0"/>
              <a:t>descriptions</a:t>
            </a:r>
            <a:r>
              <a:rPr lang="es-CL" sz="4400" dirty="0" smtClean="0"/>
              <a:t>.</a:t>
            </a:r>
            <a:endParaRPr lang="es-CL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err="1" smtClean="0"/>
              <a:t>The</a:t>
            </a:r>
            <a:r>
              <a:rPr lang="es-CL" dirty="0" smtClean="0"/>
              <a:t> </a:t>
            </a:r>
            <a:r>
              <a:rPr lang="es-CL" dirty="0" err="1" smtClean="0"/>
              <a:t>magic</a:t>
            </a:r>
            <a:r>
              <a:rPr lang="es-CL" dirty="0" smtClean="0"/>
              <a:t> of </a:t>
            </a:r>
            <a:r>
              <a:rPr lang="es-CL" dirty="0" err="1" smtClean="0"/>
              <a:t>potter</a:t>
            </a:r>
            <a:r>
              <a:rPr lang="es-CL" dirty="0" smtClean="0"/>
              <a:t>, p. 91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L" sz="4000" i="1" dirty="0" err="1" smtClean="0"/>
              <a:t>Before</a:t>
            </a:r>
            <a:r>
              <a:rPr lang="es-CL" sz="4000" i="1" dirty="0" smtClean="0"/>
              <a:t> </a:t>
            </a:r>
            <a:r>
              <a:rPr lang="es-CL" sz="4000" i="1" dirty="0" err="1" smtClean="0"/>
              <a:t>you</a:t>
            </a:r>
            <a:r>
              <a:rPr lang="es-CL" sz="4000" i="1" dirty="0" smtClean="0"/>
              <a:t> </a:t>
            </a:r>
            <a:r>
              <a:rPr lang="es-CL" sz="4000" i="1" dirty="0" err="1" smtClean="0"/>
              <a:t>read</a:t>
            </a:r>
            <a:r>
              <a:rPr lang="es-CL" sz="4000" i="1" dirty="0" smtClean="0"/>
              <a:t>:</a:t>
            </a:r>
          </a:p>
          <a:p>
            <a:r>
              <a:rPr lang="es-CL" sz="4000" dirty="0" err="1" smtClean="0"/>
              <a:t>Where</a:t>
            </a:r>
            <a:r>
              <a:rPr lang="es-CL" sz="4000" dirty="0" smtClean="0"/>
              <a:t> </a:t>
            </a:r>
            <a:r>
              <a:rPr lang="es-CL" sz="4000" dirty="0" err="1" smtClean="0"/>
              <a:t>was</a:t>
            </a:r>
            <a:r>
              <a:rPr lang="es-CL" sz="4000" dirty="0" smtClean="0"/>
              <a:t> </a:t>
            </a:r>
            <a:r>
              <a:rPr lang="es-CL" sz="4000" dirty="0" err="1" smtClean="0"/>
              <a:t>author</a:t>
            </a:r>
            <a:r>
              <a:rPr lang="es-CL" sz="4000" dirty="0" smtClean="0"/>
              <a:t> J.K. </a:t>
            </a:r>
            <a:r>
              <a:rPr lang="es-CL" sz="4000" dirty="0" err="1" smtClean="0"/>
              <a:t>Rowling</a:t>
            </a:r>
            <a:r>
              <a:rPr lang="es-CL" sz="4000" dirty="0" smtClean="0"/>
              <a:t> </a:t>
            </a:r>
            <a:r>
              <a:rPr lang="es-CL" sz="4000" dirty="0" err="1" smtClean="0"/>
              <a:t>when</a:t>
            </a:r>
            <a:r>
              <a:rPr lang="es-CL" sz="4000" dirty="0" smtClean="0"/>
              <a:t> </a:t>
            </a:r>
            <a:r>
              <a:rPr lang="es-CL" sz="4000" dirty="0" err="1" smtClean="0"/>
              <a:t>she</a:t>
            </a:r>
            <a:r>
              <a:rPr lang="es-CL" sz="4000" dirty="0" smtClean="0"/>
              <a:t> </a:t>
            </a:r>
            <a:r>
              <a:rPr lang="es-CL" sz="4000" dirty="0" err="1" smtClean="0"/>
              <a:t>got</a:t>
            </a:r>
            <a:r>
              <a:rPr lang="es-CL" sz="4000" dirty="0" smtClean="0"/>
              <a:t> </a:t>
            </a:r>
            <a:r>
              <a:rPr lang="es-CL" sz="4000" dirty="0" err="1" smtClean="0"/>
              <a:t>the</a:t>
            </a:r>
            <a:r>
              <a:rPr lang="es-CL" sz="4000" dirty="0" smtClean="0"/>
              <a:t> idea </a:t>
            </a:r>
            <a:r>
              <a:rPr lang="es-CL" sz="4000" dirty="0" err="1" smtClean="0"/>
              <a:t>for</a:t>
            </a:r>
            <a:r>
              <a:rPr lang="es-CL" sz="4000" dirty="0" smtClean="0"/>
              <a:t> Harry Potter?</a:t>
            </a:r>
            <a:endParaRPr lang="es-CL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159</TotalTime>
  <Words>340</Words>
  <Application>Microsoft Office PowerPoint</Application>
  <PresentationFormat>Presentación en pantalla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Viajes</vt:lpstr>
      <vt:lpstr>Unit 13</vt:lpstr>
      <vt:lpstr>Q&amp;A  Describing movies, p. 87</vt:lpstr>
      <vt:lpstr>LISTENING — Activity 8, p. 89</vt:lpstr>
      <vt:lpstr>Relative clauses, p. 89</vt:lpstr>
      <vt:lpstr>Activity A, p. 89</vt:lpstr>
      <vt:lpstr>Activity B, p. 89</vt:lpstr>
      <vt:lpstr>Listening Activity 12, p. 90</vt:lpstr>
      <vt:lpstr>This book looks interesting Self Study 13 </vt:lpstr>
      <vt:lpstr>The magic of potter, p. 91</vt:lpstr>
      <vt:lpstr>Interchange 13</vt:lpstr>
    </vt:vector>
  </TitlesOfParts>
  <Company>DuocUC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Concepcion</dc:creator>
  <cp:lastModifiedBy>Concepcion</cp:lastModifiedBy>
  <cp:revision>25</cp:revision>
  <dcterms:created xsi:type="dcterms:W3CDTF">2011-10-14T21:04:08Z</dcterms:created>
  <dcterms:modified xsi:type="dcterms:W3CDTF">2011-10-24T19:46:13Z</dcterms:modified>
</cp:coreProperties>
</file>