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7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8" r:id="rId12"/>
    <p:sldId id="276" r:id="rId13"/>
    <p:sldId id="278" r:id="rId14"/>
    <p:sldId id="280" r:id="rId15"/>
    <p:sldId id="279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9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D082E-DB36-4EC5-8971-4207D32412F2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E7D929-8B20-4920-982C-2D686CD78D3C}">
      <dgm:prSet phldrT="[Text]"/>
      <dgm:spPr/>
      <dgm:t>
        <a:bodyPr/>
        <a:lstStyle/>
        <a:p>
          <a:r>
            <a:rPr lang="en-US" b="0" i="0" smtClean="0">
              <a:solidFill>
                <a:schemeClr val="tx1"/>
              </a:solidFill>
            </a:rPr>
            <a:t>A </a:t>
          </a:r>
          <a:r>
            <a:rPr lang="en-US" b="1" i="0" smtClean="0">
              <a:solidFill>
                <a:schemeClr val="tx1"/>
              </a:solidFill>
            </a:rPr>
            <a:t>point</a:t>
          </a:r>
          <a:r>
            <a:rPr lang="en-US" b="0" i="0" smtClean="0">
              <a:solidFill>
                <a:schemeClr val="tx1"/>
              </a:solidFill>
            </a:rPr>
            <a:t> of time in the past</a:t>
          </a:r>
          <a:endParaRPr lang="en-US" b="0" i="0">
            <a:solidFill>
              <a:schemeClr val="tx1"/>
            </a:solidFill>
          </a:endParaRPr>
        </a:p>
      </dgm:t>
    </dgm:pt>
    <dgm:pt modelId="{69AE7870-90E9-4865-8EB5-112CC8D875F0}" type="parTrans" cxnId="{AD885D0A-40C2-46E7-9B75-D860D4D25522}">
      <dgm:prSet/>
      <dgm:spPr/>
      <dgm:t>
        <a:bodyPr/>
        <a:lstStyle/>
        <a:p>
          <a:endParaRPr lang="en-US"/>
        </a:p>
      </dgm:t>
    </dgm:pt>
    <dgm:pt modelId="{51D7EDD0-997A-4CF4-9A67-CFACBEC8D5C7}" type="sibTrans" cxnId="{AD885D0A-40C2-46E7-9B75-D860D4D25522}">
      <dgm:prSet/>
      <dgm:spPr/>
      <dgm:t>
        <a:bodyPr/>
        <a:lstStyle/>
        <a:p>
          <a:endParaRPr lang="en-US"/>
        </a:p>
      </dgm:t>
    </dgm:pt>
    <dgm:pt modelId="{0886044F-7B84-482E-BB6B-5981AED9FEC7}">
      <dgm:prSet phldrT="[Text]" custT="1"/>
      <dgm:spPr/>
      <dgm:t>
        <a:bodyPr/>
        <a:lstStyle/>
        <a:p>
          <a:r>
            <a:rPr lang="en-US" sz="2400" smtClean="0"/>
            <a:t>When did World War II take place?</a:t>
          </a:r>
          <a:endParaRPr lang="en-US" sz="2400"/>
        </a:p>
      </dgm:t>
    </dgm:pt>
    <dgm:pt modelId="{8D71BAB5-029A-4096-ABB9-0BB3E4D30E65}" type="parTrans" cxnId="{6AFF2BC5-238F-4F26-B0D1-6C64438410AA}">
      <dgm:prSet/>
      <dgm:spPr/>
      <dgm:t>
        <a:bodyPr/>
        <a:lstStyle/>
        <a:p>
          <a:endParaRPr lang="en-US"/>
        </a:p>
      </dgm:t>
    </dgm:pt>
    <dgm:pt modelId="{66AE2CAA-8C2E-45DC-8F00-B2B7C10A1CDD}" type="sibTrans" cxnId="{6AFF2BC5-238F-4F26-B0D1-6C64438410AA}">
      <dgm:prSet/>
      <dgm:spPr/>
      <dgm:t>
        <a:bodyPr/>
        <a:lstStyle/>
        <a:p>
          <a:endParaRPr lang="en-US"/>
        </a:p>
      </dgm:t>
    </dgm:pt>
    <dgm:pt modelId="{85B93711-FE59-49E9-8293-F9157762149F}">
      <dgm:prSet phldrT="[Text]" custT="1"/>
      <dgm:spPr/>
      <dgm:t>
        <a:bodyPr/>
        <a:lstStyle/>
        <a:p>
          <a:r>
            <a:rPr lang="en-US" sz="2400" b="0" smtClean="0">
              <a:latin typeface="Impact" pitchFamily="34" charset="0"/>
            </a:rPr>
            <a:t>During</a:t>
          </a:r>
          <a:r>
            <a:rPr lang="en-US" sz="2400" smtClean="0"/>
            <a:t> the 1940s. </a:t>
          </a:r>
          <a:endParaRPr lang="en-US" sz="2400"/>
        </a:p>
      </dgm:t>
    </dgm:pt>
    <dgm:pt modelId="{15ACA876-FC0C-4203-8AB6-72EC2291F86A}" type="parTrans" cxnId="{EA70F373-439F-47AE-8A3C-FD44332F44FC}">
      <dgm:prSet/>
      <dgm:spPr/>
      <dgm:t>
        <a:bodyPr/>
        <a:lstStyle/>
        <a:p>
          <a:endParaRPr lang="en-US"/>
        </a:p>
      </dgm:t>
    </dgm:pt>
    <dgm:pt modelId="{DE5CD922-93A0-46AE-A22F-961E021C7C05}" type="sibTrans" cxnId="{EA70F373-439F-47AE-8A3C-FD44332F44FC}">
      <dgm:prSet/>
      <dgm:spPr/>
      <dgm:t>
        <a:bodyPr/>
        <a:lstStyle/>
        <a:p>
          <a:endParaRPr lang="en-US"/>
        </a:p>
      </dgm:t>
    </dgm:pt>
    <dgm:pt modelId="{4BAB774E-96CC-410F-BC7B-18B255E1FAF3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 period of time that </a:t>
          </a:r>
          <a:r>
            <a:rPr lang="en-US" b="1" smtClean="0">
              <a:solidFill>
                <a:schemeClr val="tx1"/>
              </a:solidFill>
            </a:rPr>
            <a:t>continues into the present</a:t>
          </a:r>
          <a:endParaRPr lang="en-US" b="1">
            <a:solidFill>
              <a:schemeClr val="tx1"/>
            </a:solidFill>
          </a:endParaRPr>
        </a:p>
      </dgm:t>
    </dgm:pt>
    <dgm:pt modelId="{C6034EC9-026C-4A4B-84E2-0018E1D685E4}" type="parTrans" cxnId="{78A5AAAA-B910-4B83-A74C-5C2F9C65CB85}">
      <dgm:prSet/>
      <dgm:spPr/>
      <dgm:t>
        <a:bodyPr/>
        <a:lstStyle/>
        <a:p>
          <a:endParaRPr lang="en-US"/>
        </a:p>
      </dgm:t>
    </dgm:pt>
    <dgm:pt modelId="{88196517-1B0B-4933-B585-803516E39EAB}" type="sibTrans" cxnId="{78A5AAAA-B910-4B83-A74C-5C2F9C65CB85}">
      <dgm:prSet/>
      <dgm:spPr/>
      <dgm:t>
        <a:bodyPr/>
        <a:lstStyle/>
        <a:p>
          <a:endParaRPr lang="en-US"/>
        </a:p>
      </dgm:t>
    </dgm:pt>
    <dgm:pt modelId="{6C578BED-59D2-4C21-A360-AD550BA24E0F}">
      <dgm:prSet phldrT="[Text]" custT="1"/>
      <dgm:spPr/>
      <dgm:t>
        <a:bodyPr/>
        <a:lstStyle/>
        <a:p>
          <a:r>
            <a:rPr lang="en-US" sz="2400" smtClean="0"/>
            <a:t>How long has the United Nations been in existence?</a:t>
          </a:r>
          <a:endParaRPr lang="en-US" sz="2400"/>
        </a:p>
      </dgm:t>
    </dgm:pt>
    <dgm:pt modelId="{23CEFE89-36CF-4461-B047-33F702B4A60E}" type="parTrans" cxnId="{E8DBAD18-F812-41CC-B7D3-266756F0E683}">
      <dgm:prSet/>
      <dgm:spPr/>
      <dgm:t>
        <a:bodyPr/>
        <a:lstStyle/>
        <a:p>
          <a:endParaRPr lang="en-US"/>
        </a:p>
      </dgm:t>
    </dgm:pt>
    <dgm:pt modelId="{0314C28F-9509-4B0E-9984-DD8653194ACC}" type="sibTrans" cxnId="{E8DBAD18-F812-41CC-B7D3-266756F0E683}">
      <dgm:prSet/>
      <dgm:spPr/>
      <dgm:t>
        <a:bodyPr/>
        <a:lstStyle/>
        <a:p>
          <a:endParaRPr lang="en-US"/>
        </a:p>
      </dgm:t>
    </dgm:pt>
    <dgm:pt modelId="{4B7FA83A-D4AF-4F3D-8F69-864BF00EC521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 </a:t>
          </a:r>
          <a:r>
            <a:rPr lang="en-US" b="1" smtClean="0">
              <a:solidFill>
                <a:schemeClr val="tx1"/>
              </a:solidFill>
            </a:rPr>
            <a:t>period</a:t>
          </a:r>
          <a:r>
            <a:rPr lang="en-US" smtClean="0">
              <a:solidFill>
                <a:schemeClr val="tx1"/>
              </a:solidFill>
            </a:rPr>
            <a:t> of time in the past</a:t>
          </a:r>
          <a:endParaRPr lang="en-US">
            <a:solidFill>
              <a:schemeClr val="tx1"/>
            </a:solidFill>
          </a:endParaRPr>
        </a:p>
      </dgm:t>
    </dgm:pt>
    <dgm:pt modelId="{3BD4204E-F040-46E5-A50E-F1345E455893}" type="parTrans" cxnId="{C02BBD58-5253-42D5-AE24-B4A6A3D1602E}">
      <dgm:prSet/>
      <dgm:spPr/>
      <dgm:t>
        <a:bodyPr/>
        <a:lstStyle/>
        <a:p>
          <a:endParaRPr lang="en-US"/>
        </a:p>
      </dgm:t>
    </dgm:pt>
    <dgm:pt modelId="{A5AE2A6E-215B-48A6-9A1C-6B743CCADAD8}" type="sibTrans" cxnId="{C02BBD58-5253-42D5-AE24-B4A6A3D1602E}">
      <dgm:prSet/>
      <dgm:spPr/>
      <dgm:t>
        <a:bodyPr/>
        <a:lstStyle/>
        <a:p>
          <a:endParaRPr lang="en-US"/>
        </a:p>
      </dgm:t>
    </dgm:pt>
    <dgm:pt modelId="{BACE09C2-0A0F-4105-9CDF-3BD1A54CCE9E}">
      <dgm:prSet phldrT="[Text]" custT="1"/>
      <dgm:spPr/>
      <dgm:t>
        <a:bodyPr/>
        <a:lstStyle/>
        <a:p>
          <a:r>
            <a:rPr lang="en-US" sz="2400" smtClean="0"/>
            <a:t>How long were the Beatles together?</a:t>
          </a:r>
          <a:endParaRPr lang="en-US" sz="2400"/>
        </a:p>
      </dgm:t>
    </dgm:pt>
    <dgm:pt modelId="{049615C8-7A3E-485E-A8BE-8815758BDE2F}" type="parTrans" cxnId="{D7A6AEA4-5B04-4615-9C12-0E4CA7606F07}">
      <dgm:prSet/>
      <dgm:spPr/>
      <dgm:t>
        <a:bodyPr/>
        <a:lstStyle/>
        <a:p>
          <a:endParaRPr lang="en-US"/>
        </a:p>
      </dgm:t>
    </dgm:pt>
    <dgm:pt modelId="{17C4ACFE-0B17-4896-84C8-88756D21D0C5}" type="sibTrans" cxnId="{D7A6AEA4-5B04-4615-9C12-0E4CA7606F07}">
      <dgm:prSet/>
      <dgm:spPr/>
      <dgm:t>
        <a:bodyPr/>
        <a:lstStyle/>
        <a:p>
          <a:endParaRPr lang="en-US"/>
        </a:p>
      </dgm:t>
    </dgm:pt>
    <dgm:pt modelId="{86777CA5-89AF-4355-BB69-92C1D5B107B2}">
      <dgm:prSet phldrT="[Text]" custT="1"/>
      <dgm:spPr/>
      <dgm:t>
        <a:bodyPr/>
        <a:lstStyle/>
        <a:p>
          <a:r>
            <a:rPr lang="en-US" sz="2400" b="0" smtClean="0">
              <a:latin typeface="Impact" pitchFamily="34" charset="0"/>
            </a:rPr>
            <a:t>In</a:t>
          </a:r>
          <a:r>
            <a:rPr lang="en-US" sz="2400" smtClean="0"/>
            <a:t> the 1940s. </a:t>
          </a:r>
          <a:endParaRPr lang="en-US" sz="2400"/>
        </a:p>
      </dgm:t>
    </dgm:pt>
    <dgm:pt modelId="{97D68D74-C315-48D2-9863-10FE377C9C21}" type="parTrans" cxnId="{F11CC9F0-A11F-4291-AD85-1A12E9359A68}">
      <dgm:prSet/>
      <dgm:spPr/>
      <dgm:t>
        <a:bodyPr/>
        <a:lstStyle/>
        <a:p>
          <a:endParaRPr lang="en-US"/>
        </a:p>
      </dgm:t>
    </dgm:pt>
    <dgm:pt modelId="{223B70EF-2D60-4B89-935F-9C4A1FB41CFE}" type="sibTrans" cxnId="{F11CC9F0-A11F-4291-AD85-1A12E9359A68}">
      <dgm:prSet/>
      <dgm:spPr/>
      <dgm:t>
        <a:bodyPr/>
        <a:lstStyle/>
        <a:p>
          <a:endParaRPr lang="en-US"/>
        </a:p>
      </dgm:t>
    </dgm:pt>
    <dgm:pt modelId="{FB3652A6-B7A7-41DB-BB51-D0B12E420252}">
      <dgm:prSet phldrT="[Text]" custT="1"/>
      <dgm:spPr/>
      <dgm:t>
        <a:bodyPr/>
        <a:lstStyle/>
        <a:p>
          <a:r>
            <a:rPr lang="en-US" sz="2400" smtClean="0"/>
            <a:t>Over 60 years </a:t>
          </a:r>
          <a:r>
            <a:rPr lang="en-US" sz="2400" b="0" smtClean="0">
              <a:latin typeface="Impact" pitchFamily="34" charset="0"/>
            </a:rPr>
            <a:t>ago</a:t>
          </a:r>
          <a:r>
            <a:rPr lang="en-US" sz="2400" smtClean="0"/>
            <a:t>.</a:t>
          </a:r>
          <a:endParaRPr lang="en-US" sz="2400"/>
        </a:p>
      </dgm:t>
    </dgm:pt>
    <dgm:pt modelId="{681B9ECB-D17F-4873-B895-CD85F0362F35}" type="parTrans" cxnId="{7621750A-9B50-4C7C-87C0-3610FA4AF3F3}">
      <dgm:prSet/>
      <dgm:spPr/>
      <dgm:t>
        <a:bodyPr/>
        <a:lstStyle/>
        <a:p>
          <a:endParaRPr lang="en-US"/>
        </a:p>
      </dgm:t>
    </dgm:pt>
    <dgm:pt modelId="{0BF0B55B-17C0-44AF-8112-7AEF35FD8038}" type="sibTrans" cxnId="{7621750A-9B50-4C7C-87C0-3610FA4AF3F3}">
      <dgm:prSet/>
      <dgm:spPr/>
      <dgm:t>
        <a:bodyPr/>
        <a:lstStyle/>
        <a:p>
          <a:endParaRPr lang="en-US"/>
        </a:p>
      </dgm:t>
    </dgm:pt>
    <dgm:pt modelId="{EFB6D742-6AB8-4287-8999-AB38DB9B1AD2}">
      <dgm:prSet phldrT="[Text]" custT="1"/>
      <dgm:spPr/>
      <dgm:t>
        <a:bodyPr/>
        <a:lstStyle/>
        <a:p>
          <a:r>
            <a:rPr lang="en-US" sz="2400" smtClean="0">
              <a:latin typeface="Impact" pitchFamily="34" charset="0"/>
            </a:rPr>
            <a:t>Since</a:t>
          </a:r>
          <a:r>
            <a:rPr lang="en-US" sz="2400" smtClean="0"/>
            <a:t> 1945.</a:t>
          </a:r>
          <a:endParaRPr lang="en-US" sz="2400"/>
        </a:p>
      </dgm:t>
    </dgm:pt>
    <dgm:pt modelId="{E18D47CF-716F-41A2-9E4F-D454C7D2F1BA}" type="parTrans" cxnId="{82B2F23B-6D5B-4688-8EEB-E1AB53C8ED7A}">
      <dgm:prSet/>
      <dgm:spPr/>
      <dgm:t>
        <a:bodyPr/>
        <a:lstStyle/>
        <a:p>
          <a:endParaRPr lang="en-US"/>
        </a:p>
      </dgm:t>
    </dgm:pt>
    <dgm:pt modelId="{11FFE19F-36E0-4A79-80A6-F59E59747F31}" type="sibTrans" cxnId="{82B2F23B-6D5B-4688-8EEB-E1AB53C8ED7A}">
      <dgm:prSet/>
      <dgm:spPr/>
      <dgm:t>
        <a:bodyPr/>
        <a:lstStyle/>
        <a:p>
          <a:endParaRPr lang="en-US"/>
        </a:p>
      </dgm:t>
    </dgm:pt>
    <dgm:pt modelId="{AEE7D3BD-B3CE-4E14-9FBA-F2B2AA611597}">
      <dgm:prSet phldrT="[Text]" custT="1"/>
      <dgm:spPr/>
      <dgm:t>
        <a:bodyPr/>
        <a:lstStyle/>
        <a:p>
          <a:r>
            <a:rPr lang="en-US" sz="2400" smtClean="0">
              <a:latin typeface="Impact" pitchFamily="34" charset="0"/>
            </a:rPr>
            <a:t>Since</a:t>
          </a:r>
          <a:r>
            <a:rPr lang="en-US" sz="2400" smtClean="0"/>
            <a:t> World War II ended.</a:t>
          </a:r>
          <a:endParaRPr lang="en-US" sz="2400"/>
        </a:p>
      </dgm:t>
    </dgm:pt>
    <dgm:pt modelId="{3D6A7099-C7FA-4886-99E0-552B3E46ABC9}" type="parTrans" cxnId="{C4582C61-556E-4E08-8828-B3C0A18E6B58}">
      <dgm:prSet/>
      <dgm:spPr/>
      <dgm:t>
        <a:bodyPr/>
        <a:lstStyle/>
        <a:p>
          <a:endParaRPr lang="en-US"/>
        </a:p>
      </dgm:t>
    </dgm:pt>
    <dgm:pt modelId="{A1278842-A715-4C71-9366-00FD97A2E882}" type="sibTrans" cxnId="{C4582C61-556E-4E08-8828-B3C0A18E6B58}">
      <dgm:prSet/>
      <dgm:spPr/>
      <dgm:t>
        <a:bodyPr/>
        <a:lstStyle/>
        <a:p>
          <a:endParaRPr lang="en-US"/>
        </a:p>
      </dgm:t>
    </dgm:pt>
    <dgm:pt modelId="{5F74CF06-D1CE-45B9-BD5A-9ED5BE5B5E8A}">
      <dgm:prSet phldrT="[Text]" custT="1"/>
      <dgm:spPr/>
      <dgm:t>
        <a:bodyPr/>
        <a:lstStyle/>
        <a:p>
          <a:r>
            <a:rPr lang="en-US" sz="2400" smtClean="0">
              <a:latin typeface="Impact" pitchFamily="34" charset="0"/>
            </a:rPr>
            <a:t>For</a:t>
          </a:r>
          <a:r>
            <a:rPr lang="en-US" sz="2400" smtClean="0"/>
            <a:t> about the last 60 years.</a:t>
          </a:r>
          <a:endParaRPr lang="en-US" sz="2400"/>
        </a:p>
      </dgm:t>
    </dgm:pt>
    <dgm:pt modelId="{52255861-0EC6-4A05-9E91-25CD9229A8B3}" type="parTrans" cxnId="{33A858F7-2687-4970-8FD6-A380F222F9F5}">
      <dgm:prSet/>
      <dgm:spPr/>
      <dgm:t>
        <a:bodyPr/>
        <a:lstStyle/>
        <a:p>
          <a:endParaRPr lang="en-US"/>
        </a:p>
      </dgm:t>
    </dgm:pt>
    <dgm:pt modelId="{C2AC11F8-332C-4C99-9ADB-CF30579D1869}" type="sibTrans" cxnId="{33A858F7-2687-4970-8FD6-A380F222F9F5}">
      <dgm:prSet/>
      <dgm:spPr/>
      <dgm:t>
        <a:bodyPr/>
        <a:lstStyle/>
        <a:p>
          <a:endParaRPr lang="en-US"/>
        </a:p>
      </dgm:t>
    </dgm:pt>
    <dgm:pt modelId="{3C56443B-D35A-4953-BB86-5F671629F34F}">
      <dgm:prSet phldrT="[Text]" custT="1"/>
      <dgm:spPr/>
      <dgm:t>
        <a:bodyPr/>
        <a:lstStyle/>
        <a:p>
          <a:r>
            <a:rPr lang="en-US" sz="2400" smtClean="0">
              <a:latin typeface="Impact" pitchFamily="34" charset="0"/>
            </a:rPr>
            <a:t>From</a:t>
          </a:r>
          <a:r>
            <a:rPr lang="en-US" sz="2400" smtClean="0"/>
            <a:t> 1960 </a:t>
          </a:r>
          <a:r>
            <a:rPr lang="en-US" sz="2400" smtClean="0">
              <a:latin typeface="Impact" pitchFamily="34" charset="0"/>
            </a:rPr>
            <a:t>to</a:t>
          </a:r>
          <a:r>
            <a:rPr lang="en-US" sz="2400" smtClean="0"/>
            <a:t> 1970.</a:t>
          </a:r>
          <a:endParaRPr lang="en-US" sz="2400"/>
        </a:p>
      </dgm:t>
    </dgm:pt>
    <dgm:pt modelId="{AFCFE0B6-C849-4F60-81F1-470C2C298A88}" type="parTrans" cxnId="{A4811C6E-8223-44DE-BE94-79283344557D}">
      <dgm:prSet/>
      <dgm:spPr/>
      <dgm:t>
        <a:bodyPr/>
        <a:lstStyle/>
        <a:p>
          <a:endParaRPr lang="en-US"/>
        </a:p>
      </dgm:t>
    </dgm:pt>
    <dgm:pt modelId="{8AE502AE-470B-4936-9FC6-A50D76A9BD62}" type="sibTrans" cxnId="{A4811C6E-8223-44DE-BE94-79283344557D}">
      <dgm:prSet/>
      <dgm:spPr/>
      <dgm:t>
        <a:bodyPr/>
        <a:lstStyle/>
        <a:p>
          <a:endParaRPr lang="en-US"/>
        </a:p>
      </dgm:t>
    </dgm:pt>
    <dgm:pt modelId="{8238B0C1-C4DC-472B-B310-96D2E7AD0865}">
      <dgm:prSet phldrT="[Text]" custT="1"/>
      <dgm:spPr/>
      <dgm:t>
        <a:bodyPr/>
        <a:lstStyle/>
        <a:p>
          <a:r>
            <a:rPr lang="en-US" sz="2400" smtClean="0">
              <a:latin typeface="Impact" pitchFamily="34" charset="0"/>
            </a:rPr>
            <a:t>For</a:t>
          </a:r>
          <a:r>
            <a:rPr lang="en-US" sz="2400" smtClean="0"/>
            <a:t> 10 years.</a:t>
          </a:r>
          <a:endParaRPr lang="en-US" sz="2400"/>
        </a:p>
      </dgm:t>
    </dgm:pt>
    <dgm:pt modelId="{BFDE75CE-FD0A-4DBB-8FA6-A8AEF6B47A5B}" type="parTrans" cxnId="{EAEA4170-376D-4A28-8670-A6CCF76666A7}">
      <dgm:prSet/>
      <dgm:spPr/>
      <dgm:t>
        <a:bodyPr/>
        <a:lstStyle/>
        <a:p>
          <a:endParaRPr lang="en-US"/>
        </a:p>
      </dgm:t>
    </dgm:pt>
    <dgm:pt modelId="{55B0D976-E3CD-4C54-A946-647CC9ABF445}" type="sibTrans" cxnId="{EAEA4170-376D-4A28-8670-A6CCF76666A7}">
      <dgm:prSet/>
      <dgm:spPr/>
      <dgm:t>
        <a:bodyPr/>
        <a:lstStyle/>
        <a:p>
          <a:endParaRPr lang="en-US"/>
        </a:p>
      </dgm:t>
    </dgm:pt>
    <dgm:pt modelId="{CFDE9BB7-4506-4498-81B6-003A2C1B405C}" type="pres">
      <dgm:prSet presAssocID="{2BBD082E-DB36-4EC5-8971-4207D32412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25B95-80DA-4E39-91B9-EDD70A818DD0}" type="pres">
      <dgm:prSet presAssocID="{1EE7D929-8B20-4920-982C-2D686CD78D3C}" presName="composite" presStyleCnt="0"/>
      <dgm:spPr/>
    </dgm:pt>
    <dgm:pt modelId="{9E4FE35A-1F19-4F84-A03E-4420065A8831}" type="pres">
      <dgm:prSet presAssocID="{1EE7D929-8B20-4920-982C-2D686CD78D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71BB2-7997-4319-AB14-7CF80BC2B4A4}" type="pres">
      <dgm:prSet presAssocID="{1EE7D929-8B20-4920-982C-2D686CD78D3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2F881-2D76-49A5-8187-5FDE7F7D8570}" type="pres">
      <dgm:prSet presAssocID="{51D7EDD0-997A-4CF4-9A67-CFACBEC8D5C7}" presName="space" presStyleCnt="0"/>
      <dgm:spPr/>
    </dgm:pt>
    <dgm:pt modelId="{01B255DB-04E3-4959-9B00-CF5C575384C8}" type="pres">
      <dgm:prSet presAssocID="{4BAB774E-96CC-410F-BC7B-18B255E1FAF3}" presName="composite" presStyleCnt="0"/>
      <dgm:spPr/>
    </dgm:pt>
    <dgm:pt modelId="{FFAABAEB-C03D-4701-BBB4-55080CEF9EA9}" type="pres">
      <dgm:prSet presAssocID="{4BAB774E-96CC-410F-BC7B-18B255E1FA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8771B-5A00-4050-9D03-88621818DEBC}" type="pres">
      <dgm:prSet presAssocID="{4BAB774E-96CC-410F-BC7B-18B255E1FAF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F74D8-7014-4793-8B8D-84089158774C}" type="pres">
      <dgm:prSet presAssocID="{88196517-1B0B-4933-B585-803516E39EAB}" presName="space" presStyleCnt="0"/>
      <dgm:spPr/>
    </dgm:pt>
    <dgm:pt modelId="{BDB6CA18-6FCC-4CAA-B934-D1095F6443B3}" type="pres">
      <dgm:prSet presAssocID="{4B7FA83A-D4AF-4F3D-8F69-864BF00EC521}" presName="composite" presStyleCnt="0"/>
      <dgm:spPr/>
    </dgm:pt>
    <dgm:pt modelId="{543BCD22-3AF5-42BF-8106-00A8457EA471}" type="pres">
      <dgm:prSet presAssocID="{4B7FA83A-D4AF-4F3D-8F69-864BF00EC5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AB8D8-AD87-4A7B-AF62-09B0FD6E1E73}" type="pres">
      <dgm:prSet presAssocID="{4B7FA83A-D4AF-4F3D-8F69-864BF00EC5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BBD58-5253-42D5-AE24-B4A6A3D1602E}" srcId="{2BBD082E-DB36-4EC5-8971-4207D32412F2}" destId="{4B7FA83A-D4AF-4F3D-8F69-864BF00EC521}" srcOrd="2" destOrd="0" parTransId="{3BD4204E-F040-46E5-A50E-F1345E455893}" sibTransId="{A5AE2A6E-215B-48A6-9A1C-6B743CCADAD8}"/>
    <dgm:cxn modelId="{518F1C9E-05B9-4F7B-AB7F-64EB247ACE6D}" type="presOf" srcId="{0886044F-7B84-482E-BB6B-5981AED9FEC7}" destId="{B1E71BB2-7997-4319-AB14-7CF80BC2B4A4}" srcOrd="0" destOrd="0" presId="urn:microsoft.com/office/officeart/2005/8/layout/hList1"/>
    <dgm:cxn modelId="{A4811C6E-8223-44DE-BE94-79283344557D}" srcId="{BACE09C2-0A0F-4105-9CDF-3BD1A54CCE9E}" destId="{3C56443B-D35A-4953-BB86-5F671629F34F}" srcOrd="0" destOrd="0" parTransId="{AFCFE0B6-C849-4F60-81F1-470C2C298A88}" sibTransId="{8AE502AE-470B-4936-9FC6-A50D76A9BD62}"/>
    <dgm:cxn modelId="{AD885D0A-40C2-46E7-9B75-D860D4D25522}" srcId="{2BBD082E-DB36-4EC5-8971-4207D32412F2}" destId="{1EE7D929-8B20-4920-982C-2D686CD78D3C}" srcOrd="0" destOrd="0" parTransId="{69AE7870-90E9-4865-8EB5-112CC8D875F0}" sibTransId="{51D7EDD0-997A-4CF4-9A67-CFACBEC8D5C7}"/>
    <dgm:cxn modelId="{33A858F7-2687-4970-8FD6-A380F222F9F5}" srcId="{6C578BED-59D2-4C21-A360-AD550BA24E0F}" destId="{5F74CF06-D1CE-45B9-BD5A-9ED5BE5B5E8A}" srcOrd="2" destOrd="0" parTransId="{52255861-0EC6-4A05-9E91-25CD9229A8B3}" sibTransId="{C2AC11F8-332C-4C99-9ADB-CF30579D1869}"/>
    <dgm:cxn modelId="{57D74E74-511E-4D43-990D-C81503541BDE}" type="presOf" srcId="{85B93711-FE59-49E9-8293-F9157762149F}" destId="{B1E71BB2-7997-4319-AB14-7CF80BC2B4A4}" srcOrd="0" destOrd="1" presId="urn:microsoft.com/office/officeart/2005/8/layout/hList1"/>
    <dgm:cxn modelId="{D7A6AEA4-5B04-4615-9C12-0E4CA7606F07}" srcId="{4B7FA83A-D4AF-4F3D-8F69-864BF00EC521}" destId="{BACE09C2-0A0F-4105-9CDF-3BD1A54CCE9E}" srcOrd="0" destOrd="0" parTransId="{049615C8-7A3E-485E-A8BE-8815758BDE2F}" sibTransId="{17C4ACFE-0B17-4896-84C8-88756D21D0C5}"/>
    <dgm:cxn modelId="{F11CC9F0-A11F-4291-AD85-1A12E9359A68}" srcId="{0886044F-7B84-482E-BB6B-5981AED9FEC7}" destId="{86777CA5-89AF-4355-BB69-92C1D5B107B2}" srcOrd="1" destOrd="0" parTransId="{97D68D74-C315-48D2-9863-10FE377C9C21}" sibTransId="{223B70EF-2D60-4B89-935F-9C4A1FB41CFE}"/>
    <dgm:cxn modelId="{C4582C61-556E-4E08-8828-B3C0A18E6B58}" srcId="{6C578BED-59D2-4C21-A360-AD550BA24E0F}" destId="{AEE7D3BD-B3CE-4E14-9FBA-F2B2AA611597}" srcOrd="1" destOrd="0" parTransId="{3D6A7099-C7FA-4886-99E0-552B3E46ABC9}" sibTransId="{A1278842-A715-4C71-9366-00FD97A2E882}"/>
    <dgm:cxn modelId="{F848CAE6-529D-4D0C-964A-BFB47993A312}" type="presOf" srcId="{86777CA5-89AF-4355-BB69-92C1D5B107B2}" destId="{B1E71BB2-7997-4319-AB14-7CF80BC2B4A4}" srcOrd="0" destOrd="2" presId="urn:microsoft.com/office/officeart/2005/8/layout/hList1"/>
    <dgm:cxn modelId="{7621750A-9B50-4C7C-87C0-3610FA4AF3F3}" srcId="{0886044F-7B84-482E-BB6B-5981AED9FEC7}" destId="{FB3652A6-B7A7-41DB-BB51-D0B12E420252}" srcOrd="2" destOrd="0" parTransId="{681B9ECB-D17F-4873-B895-CD85F0362F35}" sibTransId="{0BF0B55B-17C0-44AF-8112-7AEF35FD8038}"/>
    <dgm:cxn modelId="{82B2F23B-6D5B-4688-8EEB-E1AB53C8ED7A}" srcId="{6C578BED-59D2-4C21-A360-AD550BA24E0F}" destId="{EFB6D742-6AB8-4287-8999-AB38DB9B1AD2}" srcOrd="0" destOrd="0" parTransId="{E18D47CF-716F-41A2-9E4F-D454C7D2F1BA}" sibTransId="{11FFE19F-36E0-4A79-80A6-F59E59747F31}"/>
    <dgm:cxn modelId="{E8DBAD18-F812-41CC-B7D3-266756F0E683}" srcId="{4BAB774E-96CC-410F-BC7B-18B255E1FAF3}" destId="{6C578BED-59D2-4C21-A360-AD550BA24E0F}" srcOrd="0" destOrd="0" parTransId="{23CEFE89-36CF-4461-B047-33F702B4A60E}" sibTransId="{0314C28F-9509-4B0E-9984-DD8653194ACC}"/>
    <dgm:cxn modelId="{D33E44B2-2A0C-48DF-AE78-9EE8E0610F03}" type="presOf" srcId="{4B7FA83A-D4AF-4F3D-8F69-864BF00EC521}" destId="{543BCD22-3AF5-42BF-8106-00A8457EA471}" srcOrd="0" destOrd="0" presId="urn:microsoft.com/office/officeart/2005/8/layout/hList1"/>
    <dgm:cxn modelId="{1848B7A0-5A7B-43F8-9A79-35A837B5A1F6}" type="presOf" srcId="{FB3652A6-B7A7-41DB-BB51-D0B12E420252}" destId="{B1E71BB2-7997-4319-AB14-7CF80BC2B4A4}" srcOrd="0" destOrd="3" presId="urn:microsoft.com/office/officeart/2005/8/layout/hList1"/>
    <dgm:cxn modelId="{23B9B13D-C54B-415B-9895-9F74293F513C}" type="presOf" srcId="{1EE7D929-8B20-4920-982C-2D686CD78D3C}" destId="{9E4FE35A-1F19-4F84-A03E-4420065A8831}" srcOrd="0" destOrd="0" presId="urn:microsoft.com/office/officeart/2005/8/layout/hList1"/>
    <dgm:cxn modelId="{EA70F373-439F-47AE-8A3C-FD44332F44FC}" srcId="{0886044F-7B84-482E-BB6B-5981AED9FEC7}" destId="{85B93711-FE59-49E9-8293-F9157762149F}" srcOrd="0" destOrd="0" parTransId="{15ACA876-FC0C-4203-8AB6-72EC2291F86A}" sibTransId="{DE5CD922-93A0-46AE-A22F-961E021C7C05}"/>
    <dgm:cxn modelId="{38325BE5-EE0A-436C-9B03-473B39D1A299}" type="presOf" srcId="{3C56443B-D35A-4953-BB86-5F671629F34F}" destId="{949AB8D8-AD87-4A7B-AF62-09B0FD6E1E73}" srcOrd="0" destOrd="1" presId="urn:microsoft.com/office/officeart/2005/8/layout/hList1"/>
    <dgm:cxn modelId="{AA8BBE25-57CF-40CA-B193-A58D5CF1672D}" type="presOf" srcId="{6C578BED-59D2-4C21-A360-AD550BA24E0F}" destId="{D998771B-5A00-4050-9D03-88621818DEBC}" srcOrd="0" destOrd="0" presId="urn:microsoft.com/office/officeart/2005/8/layout/hList1"/>
    <dgm:cxn modelId="{6AFF2BC5-238F-4F26-B0D1-6C64438410AA}" srcId="{1EE7D929-8B20-4920-982C-2D686CD78D3C}" destId="{0886044F-7B84-482E-BB6B-5981AED9FEC7}" srcOrd="0" destOrd="0" parTransId="{8D71BAB5-029A-4096-ABB9-0BB3E4D30E65}" sibTransId="{66AE2CAA-8C2E-45DC-8F00-B2B7C10A1CDD}"/>
    <dgm:cxn modelId="{9861268E-D834-4A61-ACF3-E6E1DAF49836}" type="presOf" srcId="{8238B0C1-C4DC-472B-B310-96D2E7AD0865}" destId="{949AB8D8-AD87-4A7B-AF62-09B0FD6E1E73}" srcOrd="0" destOrd="2" presId="urn:microsoft.com/office/officeart/2005/8/layout/hList1"/>
    <dgm:cxn modelId="{EAEA4170-376D-4A28-8670-A6CCF76666A7}" srcId="{BACE09C2-0A0F-4105-9CDF-3BD1A54CCE9E}" destId="{8238B0C1-C4DC-472B-B310-96D2E7AD0865}" srcOrd="1" destOrd="0" parTransId="{BFDE75CE-FD0A-4DBB-8FA6-A8AEF6B47A5B}" sibTransId="{55B0D976-E3CD-4C54-A946-647CC9ABF445}"/>
    <dgm:cxn modelId="{C5BEA71B-ED96-473D-91C1-0B90E9CFBA96}" type="presOf" srcId="{5F74CF06-D1CE-45B9-BD5A-9ED5BE5B5E8A}" destId="{D998771B-5A00-4050-9D03-88621818DEBC}" srcOrd="0" destOrd="3" presId="urn:microsoft.com/office/officeart/2005/8/layout/hList1"/>
    <dgm:cxn modelId="{234ABC1C-30C2-498B-BDB4-364E6DF82A5D}" type="presOf" srcId="{BACE09C2-0A0F-4105-9CDF-3BD1A54CCE9E}" destId="{949AB8D8-AD87-4A7B-AF62-09B0FD6E1E73}" srcOrd="0" destOrd="0" presId="urn:microsoft.com/office/officeart/2005/8/layout/hList1"/>
    <dgm:cxn modelId="{8EFADD43-0953-4E0C-B03D-F74B6F45C3F4}" type="presOf" srcId="{4BAB774E-96CC-410F-BC7B-18B255E1FAF3}" destId="{FFAABAEB-C03D-4701-BBB4-55080CEF9EA9}" srcOrd="0" destOrd="0" presId="urn:microsoft.com/office/officeart/2005/8/layout/hList1"/>
    <dgm:cxn modelId="{B0EF2FE7-1ACD-4B03-931A-656A6DA7D06E}" type="presOf" srcId="{2BBD082E-DB36-4EC5-8971-4207D32412F2}" destId="{CFDE9BB7-4506-4498-81B6-003A2C1B405C}" srcOrd="0" destOrd="0" presId="urn:microsoft.com/office/officeart/2005/8/layout/hList1"/>
    <dgm:cxn modelId="{406C3EB2-D82C-45BF-925F-6D38D6E17F6D}" type="presOf" srcId="{EFB6D742-6AB8-4287-8999-AB38DB9B1AD2}" destId="{D998771B-5A00-4050-9D03-88621818DEBC}" srcOrd="0" destOrd="1" presId="urn:microsoft.com/office/officeart/2005/8/layout/hList1"/>
    <dgm:cxn modelId="{78A5AAAA-B910-4B83-A74C-5C2F9C65CB85}" srcId="{2BBD082E-DB36-4EC5-8971-4207D32412F2}" destId="{4BAB774E-96CC-410F-BC7B-18B255E1FAF3}" srcOrd="1" destOrd="0" parTransId="{C6034EC9-026C-4A4B-84E2-0018E1D685E4}" sibTransId="{88196517-1B0B-4933-B585-803516E39EAB}"/>
    <dgm:cxn modelId="{B7AEE7EE-F037-47F8-A725-D2990E12FCB1}" type="presOf" srcId="{AEE7D3BD-B3CE-4E14-9FBA-F2B2AA611597}" destId="{D998771B-5A00-4050-9D03-88621818DEBC}" srcOrd="0" destOrd="2" presId="urn:microsoft.com/office/officeart/2005/8/layout/hList1"/>
    <dgm:cxn modelId="{B3B661CC-FA91-4528-A690-72D166A8277F}" type="presParOf" srcId="{CFDE9BB7-4506-4498-81B6-003A2C1B405C}" destId="{2A825B95-80DA-4E39-91B9-EDD70A818DD0}" srcOrd="0" destOrd="0" presId="urn:microsoft.com/office/officeart/2005/8/layout/hList1"/>
    <dgm:cxn modelId="{C0D8A115-A96B-4D04-9FD5-709C7AEBB084}" type="presParOf" srcId="{2A825B95-80DA-4E39-91B9-EDD70A818DD0}" destId="{9E4FE35A-1F19-4F84-A03E-4420065A8831}" srcOrd="0" destOrd="0" presId="urn:microsoft.com/office/officeart/2005/8/layout/hList1"/>
    <dgm:cxn modelId="{351B592E-E8A5-4B4F-8256-2E57725E8B7E}" type="presParOf" srcId="{2A825B95-80DA-4E39-91B9-EDD70A818DD0}" destId="{B1E71BB2-7997-4319-AB14-7CF80BC2B4A4}" srcOrd="1" destOrd="0" presId="urn:microsoft.com/office/officeart/2005/8/layout/hList1"/>
    <dgm:cxn modelId="{4027AD6B-2881-45CF-9073-0EA8A48A9D4D}" type="presParOf" srcId="{CFDE9BB7-4506-4498-81B6-003A2C1B405C}" destId="{46E2F881-2D76-49A5-8187-5FDE7F7D8570}" srcOrd="1" destOrd="0" presId="urn:microsoft.com/office/officeart/2005/8/layout/hList1"/>
    <dgm:cxn modelId="{4392AA26-544E-4029-ACD6-88962AAB57F4}" type="presParOf" srcId="{CFDE9BB7-4506-4498-81B6-003A2C1B405C}" destId="{01B255DB-04E3-4959-9B00-CF5C575384C8}" srcOrd="2" destOrd="0" presId="urn:microsoft.com/office/officeart/2005/8/layout/hList1"/>
    <dgm:cxn modelId="{AEBEBD5A-BA72-45CA-AA04-D2748BFCB241}" type="presParOf" srcId="{01B255DB-04E3-4959-9B00-CF5C575384C8}" destId="{FFAABAEB-C03D-4701-BBB4-55080CEF9EA9}" srcOrd="0" destOrd="0" presId="urn:microsoft.com/office/officeart/2005/8/layout/hList1"/>
    <dgm:cxn modelId="{EE020737-BFB0-4BB8-8993-501F4AC5B3D6}" type="presParOf" srcId="{01B255DB-04E3-4959-9B00-CF5C575384C8}" destId="{D998771B-5A00-4050-9D03-88621818DEBC}" srcOrd="1" destOrd="0" presId="urn:microsoft.com/office/officeart/2005/8/layout/hList1"/>
    <dgm:cxn modelId="{0AB22214-9F02-4A1C-9DA0-DB58DEC53268}" type="presParOf" srcId="{CFDE9BB7-4506-4498-81B6-003A2C1B405C}" destId="{D62F74D8-7014-4793-8B8D-84089158774C}" srcOrd="3" destOrd="0" presId="urn:microsoft.com/office/officeart/2005/8/layout/hList1"/>
    <dgm:cxn modelId="{37A48E29-B8CF-48A4-BEEB-B829525B3106}" type="presParOf" srcId="{CFDE9BB7-4506-4498-81B6-003A2C1B405C}" destId="{BDB6CA18-6FCC-4CAA-B934-D1095F6443B3}" srcOrd="4" destOrd="0" presId="urn:microsoft.com/office/officeart/2005/8/layout/hList1"/>
    <dgm:cxn modelId="{8C2EA348-BCFB-4FE5-870C-FBC6946B3389}" type="presParOf" srcId="{BDB6CA18-6FCC-4CAA-B934-D1095F6443B3}" destId="{543BCD22-3AF5-42BF-8106-00A8457EA471}" srcOrd="0" destOrd="0" presId="urn:microsoft.com/office/officeart/2005/8/layout/hList1"/>
    <dgm:cxn modelId="{3B09F020-90B6-488B-A31A-C241FBDF388D}" type="presParOf" srcId="{BDB6CA18-6FCC-4CAA-B934-D1095F6443B3}" destId="{949AB8D8-AD87-4A7B-AF62-09B0FD6E1E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FE35A-1F19-4F84-A03E-4420065A8831}">
      <dsp:nvSpPr>
        <dsp:cNvPr id="0" name=""/>
        <dsp:cNvSpPr/>
      </dsp:nvSpPr>
      <dsp:spPr>
        <a:xfrm>
          <a:off x="2857" y="275441"/>
          <a:ext cx="2786062" cy="11144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smtClean="0">
              <a:solidFill>
                <a:schemeClr val="tx1"/>
              </a:solidFill>
            </a:rPr>
            <a:t>A </a:t>
          </a:r>
          <a:r>
            <a:rPr lang="en-US" sz="2200" b="1" i="0" kern="1200" smtClean="0">
              <a:solidFill>
                <a:schemeClr val="tx1"/>
              </a:solidFill>
            </a:rPr>
            <a:t>point</a:t>
          </a:r>
          <a:r>
            <a:rPr lang="en-US" sz="2200" b="0" i="0" kern="1200" smtClean="0">
              <a:solidFill>
                <a:schemeClr val="tx1"/>
              </a:solidFill>
            </a:rPr>
            <a:t> of time in the past</a:t>
          </a:r>
          <a:endParaRPr lang="en-US" sz="2200" b="0" i="0" kern="1200">
            <a:solidFill>
              <a:schemeClr val="tx1"/>
            </a:solidFill>
          </a:endParaRPr>
        </a:p>
      </dsp:txBody>
      <dsp:txXfrm>
        <a:off x="2857" y="275441"/>
        <a:ext cx="2786062" cy="1114425"/>
      </dsp:txXfrm>
    </dsp:sp>
    <dsp:sp modelId="{B1E71BB2-7997-4319-AB14-7CF80BC2B4A4}">
      <dsp:nvSpPr>
        <dsp:cNvPr id="0" name=""/>
        <dsp:cNvSpPr/>
      </dsp:nvSpPr>
      <dsp:spPr>
        <a:xfrm>
          <a:off x="2857" y="1389866"/>
          <a:ext cx="2786062" cy="3668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When did World War II take place?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smtClean="0">
              <a:latin typeface="Impact" pitchFamily="34" charset="0"/>
            </a:rPr>
            <a:t>During</a:t>
          </a:r>
          <a:r>
            <a:rPr lang="en-US" sz="2400" kern="1200" smtClean="0"/>
            <a:t> the 1940s. 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smtClean="0">
              <a:latin typeface="Impact" pitchFamily="34" charset="0"/>
            </a:rPr>
            <a:t>In</a:t>
          </a:r>
          <a:r>
            <a:rPr lang="en-US" sz="2400" kern="1200" smtClean="0"/>
            <a:t> the 1940s. 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Over 60 years </a:t>
          </a:r>
          <a:r>
            <a:rPr lang="en-US" sz="2400" b="0" kern="1200" smtClean="0">
              <a:latin typeface="Impact" pitchFamily="34" charset="0"/>
            </a:rPr>
            <a:t>ago</a:t>
          </a:r>
          <a:r>
            <a:rPr lang="en-US" sz="2400" kern="1200" smtClean="0"/>
            <a:t>.</a:t>
          </a:r>
          <a:endParaRPr lang="en-US" sz="2400" kern="1200"/>
        </a:p>
      </dsp:txBody>
      <dsp:txXfrm>
        <a:off x="2857" y="1389866"/>
        <a:ext cx="2786062" cy="3668692"/>
      </dsp:txXfrm>
    </dsp:sp>
    <dsp:sp modelId="{FFAABAEB-C03D-4701-BBB4-55080CEF9EA9}">
      <dsp:nvSpPr>
        <dsp:cNvPr id="0" name=""/>
        <dsp:cNvSpPr/>
      </dsp:nvSpPr>
      <dsp:spPr>
        <a:xfrm>
          <a:off x="3178968" y="275441"/>
          <a:ext cx="2786062" cy="11144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A period of time that </a:t>
          </a:r>
          <a:r>
            <a:rPr lang="en-US" sz="2200" b="1" kern="1200" smtClean="0">
              <a:solidFill>
                <a:schemeClr val="tx1"/>
              </a:solidFill>
            </a:rPr>
            <a:t>continues into the present</a:t>
          </a:r>
          <a:endParaRPr lang="en-US" sz="2200" b="1" kern="1200">
            <a:solidFill>
              <a:schemeClr val="tx1"/>
            </a:solidFill>
          </a:endParaRPr>
        </a:p>
      </dsp:txBody>
      <dsp:txXfrm>
        <a:off x="3178968" y="275441"/>
        <a:ext cx="2786062" cy="1114425"/>
      </dsp:txXfrm>
    </dsp:sp>
    <dsp:sp modelId="{D998771B-5A00-4050-9D03-88621818DEBC}">
      <dsp:nvSpPr>
        <dsp:cNvPr id="0" name=""/>
        <dsp:cNvSpPr/>
      </dsp:nvSpPr>
      <dsp:spPr>
        <a:xfrm>
          <a:off x="3178968" y="1389866"/>
          <a:ext cx="2786062" cy="3668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How long has the United Nations been in existence?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Impact" pitchFamily="34" charset="0"/>
            </a:rPr>
            <a:t>Since</a:t>
          </a:r>
          <a:r>
            <a:rPr lang="en-US" sz="2400" kern="1200" smtClean="0"/>
            <a:t> 1945.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Impact" pitchFamily="34" charset="0"/>
            </a:rPr>
            <a:t>Since</a:t>
          </a:r>
          <a:r>
            <a:rPr lang="en-US" sz="2400" kern="1200" smtClean="0"/>
            <a:t> World War II ended.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Impact" pitchFamily="34" charset="0"/>
            </a:rPr>
            <a:t>For</a:t>
          </a:r>
          <a:r>
            <a:rPr lang="en-US" sz="2400" kern="1200" smtClean="0"/>
            <a:t> about the last 60 years.</a:t>
          </a:r>
          <a:endParaRPr lang="en-US" sz="2400" kern="1200"/>
        </a:p>
      </dsp:txBody>
      <dsp:txXfrm>
        <a:off x="3178968" y="1389866"/>
        <a:ext cx="2786062" cy="3668692"/>
      </dsp:txXfrm>
    </dsp:sp>
    <dsp:sp modelId="{543BCD22-3AF5-42BF-8106-00A8457EA471}">
      <dsp:nvSpPr>
        <dsp:cNvPr id="0" name=""/>
        <dsp:cNvSpPr/>
      </dsp:nvSpPr>
      <dsp:spPr>
        <a:xfrm>
          <a:off x="6355080" y="275441"/>
          <a:ext cx="2786062" cy="11144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A </a:t>
          </a:r>
          <a:r>
            <a:rPr lang="en-US" sz="2200" b="1" kern="1200" smtClean="0">
              <a:solidFill>
                <a:schemeClr val="tx1"/>
              </a:solidFill>
            </a:rPr>
            <a:t>period</a:t>
          </a:r>
          <a:r>
            <a:rPr lang="en-US" sz="2200" kern="1200" smtClean="0">
              <a:solidFill>
                <a:schemeClr val="tx1"/>
              </a:solidFill>
            </a:rPr>
            <a:t> of time in the past</a:t>
          </a:r>
          <a:endParaRPr lang="en-US" sz="2200" kern="1200">
            <a:solidFill>
              <a:schemeClr val="tx1"/>
            </a:solidFill>
          </a:endParaRPr>
        </a:p>
      </dsp:txBody>
      <dsp:txXfrm>
        <a:off x="6355080" y="275441"/>
        <a:ext cx="2786062" cy="1114425"/>
      </dsp:txXfrm>
    </dsp:sp>
    <dsp:sp modelId="{949AB8D8-AD87-4A7B-AF62-09B0FD6E1E73}">
      <dsp:nvSpPr>
        <dsp:cNvPr id="0" name=""/>
        <dsp:cNvSpPr/>
      </dsp:nvSpPr>
      <dsp:spPr>
        <a:xfrm>
          <a:off x="6355080" y="1389866"/>
          <a:ext cx="2786062" cy="3668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How long were the Beatles together?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Impact" pitchFamily="34" charset="0"/>
            </a:rPr>
            <a:t>From</a:t>
          </a:r>
          <a:r>
            <a:rPr lang="en-US" sz="2400" kern="1200" smtClean="0"/>
            <a:t> 1960 </a:t>
          </a:r>
          <a:r>
            <a:rPr lang="en-US" sz="2400" kern="1200" smtClean="0">
              <a:latin typeface="Impact" pitchFamily="34" charset="0"/>
            </a:rPr>
            <a:t>to</a:t>
          </a:r>
          <a:r>
            <a:rPr lang="en-US" sz="2400" kern="1200" smtClean="0"/>
            <a:t> 1970.</a:t>
          </a:r>
          <a:endParaRPr lang="en-US" sz="2400" kern="120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>
              <a:latin typeface="Impact" pitchFamily="34" charset="0"/>
            </a:rPr>
            <a:t>For</a:t>
          </a:r>
          <a:r>
            <a:rPr lang="en-US" sz="2400" kern="1200" smtClean="0"/>
            <a:t> 10 years.</a:t>
          </a:r>
          <a:endParaRPr lang="en-US" sz="2400" kern="1200"/>
        </a:p>
      </dsp:txBody>
      <dsp:txXfrm>
        <a:off x="6355080" y="1389866"/>
        <a:ext cx="2786062" cy="3668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CCA6A-C8E6-49DF-B052-DF1545725584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9178-C08F-459B-BC81-496F8B82A6E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08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9178-C08F-459B-BC81-496F8B82A6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66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2E8917-6921-4C21-A96E-E94059EA2D5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A8FD1F-D0A7-4F26-B6EA-D95FEF4B80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Commerce/shift-happens-23665.ppt" TargetMode="External"/><Relationship Id="rId2" Type="http://schemas.openxmlformats.org/officeDocument/2006/relationships/hyperlink" Target="../Commerce/shift%20happens%20Did_you_know_Technology.wm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611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8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smtClean="0"/>
              <a:t>Work as a team.</a:t>
            </a:r>
          </a:p>
          <a:p>
            <a:pPr lvl="1"/>
            <a:r>
              <a:rPr lang="en-US" sz="2800" smtClean="0"/>
              <a:t>Team A Interchange  10A</a:t>
            </a:r>
          </a:p>
          <a:p>
            <a:pPr lvl="1"/>
            <a:r>
              <a:rPr lang="en-US" sz="2800" smtClean="0"/>
              <a:t>Team B Interchange 10B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Interchange 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3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Unscramble the word and come up with a sentence with the word in context.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 smtClean="0"/>
              <a:t>noiivtnen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 smtClean="0"/>
              <a:t>yesceroidv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 smtClean="0"/>
              <a:t>sinsaatnoissa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 smtClean="0"/>
              <a:t>asstreid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 err="1" smtClean="0"/>
              <a:t>pemdiice</a:t>
            </a:r>
            <a:endParaRPr lang="en-US" sz="3200" b="1" dirty="0" smtClean="0"/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 Power, p. 66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7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Listen to a survey about the future. Check the predictions you think will happen.</a:t>
            </a:r>
            <a:endParaRPr lang="en-US" sz="3200"/>
          </a:p>
          <a:p>
            <a:r>
              <a:rPr lang="en-US" sz="3200" smtClean="0"/>
              <a:t>Which of the predictions do you think will affect you?</a:t>
            </a:r>
          </a:p>
          <a:p>
            <a:r>
              <a:rPr lang="en-US" sz="3200" smtClean="0"/>
              <a:t>Are there other predictions you have about the future?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Perspectives, p. 67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06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510516"/>
              </p:ext>
            </p:extLst>
          </p:nvPr>
        </p:nvGraphicFramePr>
        <p:xfrm>
          <a:off x="48489" y="1600200"/>
          <a:ext cx="90678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1"/>
                <a:gridCol w="3149599"/>
                <a:gridCol w="302260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Use </a:t>
                      </a:r>
                      <a:r>
                        <a:rPr lang="en-US" sz="2400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sz="2400" smtClean="0"/>
                        <a:t> to predict</a:t>
                      </a:r>
                      <a:r>
                        <a:rPr lang="en-US" sz="2400" baseline="0" smtClean="0"/>
                        <a:t> future events or situations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Use </a:t>
                      </a:r>
                      <a:r>
                        <a:rPr lang="en-US" sz="2400" b="1" smtClean="0">
                          <a:solidFill>
                            <a:srgbClr val="FF0000"/>
                          </a:solidFill>
                        </a:rPr>
                        <a:t>future continuous </a:t>
                      </a:r>
                      <a:r>
                        <a:rPr lang="en-US" sz="2400" b="1" smtClean="0"/>
                        <a:t>to predict ongoing</a:t>
                      </a:r>
                      <a:r>
                        <a:rPr lang="en-US" sz="2400" b="1" baseline="0" smtClean="0"/>
                        <a:t> actions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Use 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</a:rPr>
                        <a:t>future perfect</a:t>
                      </a:r>
                      <a:r>
                        <a:rPr lang="en-US" sz="2000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smtClean="0"/>
                        <a:t>to predict actions that will be </a:t>
                      </a:r>
                      <a:r>
                        <a:rPr lang="en-US" sz="2000" u="sng" baseline="0" smtClean="0"/>
                        <a:t>completed by a certain time</a:t>
                      </a:r>
                      <a:r>
                        <a:rPr lang="en-US" sz="2000" baseline="0" smtClean="0"/>
                        <a:t>.</a:t>
                      </a:r>
                      <a:endParaRPr lang="en-US" sz="2000"/>
                    </a:p>
                  </a:txBody>
                  <a:tcPr/>
                </a:tc>
              </a:tr>
              <a:tr h="3740448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200" b="1" smtClean="0"/>
                        <a:t>Computers </a:t>
                      </a:r>
                      <a:r>
                        <a:rPr lang="en-US" sz="2200" b="1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sz="2200" b="1" smtClean="0"/>
                        <a:t> recognize any voice command.</a:t>
                      </a:r>
                      <a:r>
                        <a:rPr lang="en-US" sz="2200" b="1" baseline="0" smtClean="0"/>
                        <a:t> </a:t>
                      </a:r>
                      <a:r>
                        <a:rPr lang="en-US" sz="2200" b="1" smtClean="0"/>
                        <a:t>You </a:t>
                      </a:r>
                      <a:r>
                        <a:rPr lang="en-US" sz="2200" b="1" smtClean="0">
                          <a:solidFill>
                            <a:srgbClr val="FF0000"/>
                          </a:solidFill>
                        </a:rPr>
                        <a:t>won’t (=will not)</a:t>
                      </a:r>
                      <a:r>
                        <a:rPr lang="en-US" sz="2200" b="1" smtClean="0"/>
                        <a:t> need a keyboard.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200" b="1" smtClean="0"/>
                        <a:t>Doctors</a:t>
                      </a:r>
                      <a:r>
                        <a:rPr lang="en-US" sz="2200" b="1" baseline="0" smtClean="0"/>
                        <a:t> 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</a:rPr>
                        <a:t>will </a:t>
                      </a:r>
                      <a:r>
                        <a:rPr lang="en-US" sz="2200" b="1" baseline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b="1" baseline="0" smtClean="0"/>
                        <a:t>a cure for cancer.</a:t>
                      </a:r>
                      <a:endParaRPr lang="en-US" sz="2200" b="1" smtClean="0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u="sng" smtClean="0">
                          <a:latin typeface="Georgia" pitchFamily="18" charset="0"/>
                        </a:rPr>
                        <a:t>FUTURE CONTINUOUS</a:t>
                      </a:r>
                    </a:p>
                    <a:p>
                      <a:pPr algn="ctr"/>
                      <a:r>
                        <a:rPr lang="en-US" sz="2400" smtClean="0">
                          <a:latin typeface="Impact" pitchFamily="34" charset="0"/>
                        </a:rPr>
                        <a:t>will + be + gerund</a:t>
                      </a:r>
                      <a:r>
                        <a:rPr lang="en-US" sz="2400" baseline="0" smtClean="0">
                          <a:latin typeface="Impact" pitchFamily="34" charset="0"/>
                        </a:rPr>
                        <a:t> (-ing)</a:t>
                      </a:r>
                      <a:endParaRPr lang="en-US" sz="2400" smtClean="0">
                        <a:latin typeface="Impact" pitchFamily="34" charset="0"/>
                      </a:endParaRPr>
                    </a:p>
                    <a:p>
                      <a:pPr algn="ctr"/>
                      <a:r>
                        <a:rPr lang="en-US" sz="2000" smtClean="0"/>
                        <a:t>will</a:t>
                      </a:r>
                      <a:r>
                        <a:rPr lang="en-US" sz="2000" baseline="0" smtClean="0"/>
                        <a:t> be eating</a:t>
                      </a:r>
                    </a:p>
                    <a:p>
                      <a:pPr algn="ctr"/>
                      <a:r>
                        <a:rPr lang="en-US" sz="2000" baseline="0" smtClean="0"/>
                        <a:t>will be living</a:t>
                      </a:r>
                    </a:p>
                    <a:p>
                      <a:pPr algn="ctr"/>
                      <a:r>
                        <a:rPr lang="en-US" sz="2000" baseline="0" smtClean="0"/>
                        <a:t>will be doing</a:t>
                      </a:r>
                      <a:endParaRPr lang="en-US" sz="2000" smtClean="0"/>
                    </a:p>
                    <a:p>
                      <a:endParaRPr lang="en-US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="1" smtClean="0"/>
                        <a:t>People </a:t>
                      </a:r>
                      <a:r>
                        <a:rPr lang="en-US" sz="2000" b="1" smtClean="0">
                          <a:solidFill>
                            <a:srgbClr val="FF0000"/>
                          </a:solidFill>
                        </a:rPr>
                        <a:t>will be living </a:t>
                      </a:r>
                      <a:r>
                        <a:rPr lang="en-US" sz="2000" b="1" smtClean="0"/>
                        <a:t>in</a:t>
                      </a:r>
                      <a:r>
                        <a:rPr lang="en-US" sz="2000" b="1" baseline="0" smtClean="0"/>
                        <a:t> cities under the ocean.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="1" baseline="0" smtClean="0"/>
                        <a:t>People </a:t>
                      </a:r>
                      <a:r>
                        <a:rPr lang="en-US" sz="2000" b="1" baseline="0" smtClean="0">
                          <a:solidFill>
                            <a:srgbClr val="FF0000"/>
                          </a:solidFill>
                        </a:rPr>
                        <a:t>will be eating </a:t>
                      </a:r>
                      <a:r>
                        <a:rPr lang="en-US" sz="2000" b="1" baseline="0" smtClean="0"/>
                        <a:t>new kinds of food.</a:t>
                      </a:r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u="sng" smtClean="0">
                          <a:latin typeface="Georgia" pitchFamily="18" charset="0"/>
                        </a:rPr>
                        <a:t>FUTURE PERFECT</a:t>
                      </a:r>
                    </a:p>
                    <a:p>
                      <a:pPr algn="ctr"/>
                      <a:endParaRPr lang="en-US" sz="2400" smtClean="0"/>
                    </a:p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000" smtClean="0"/>
                        <a:t>will have</a:t>
                      </a:r>
                      <a:r>
                        <a:rPr lang="en-US" sz="2000" baseline="0" smtClean="0"/>
                        <a:t> discovered</a:t>
                      </a:r>
                    </a:p>
                    <a:p>
                      <a:pPr algn="ctr"/>
                      <a:r>
                        <a:rPr lang="en-US" sz="2000" baseline="0" smtClean="0"/>
                        <a:t>will have eaten</a:t>
                      </a:r>
                      <a:endParaRPr lang="en-US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="1" smtClean="0"/>
                        <a:t>Within 20 years, scientists</a:t>
                      </a:r>
                      <a:r>
                        <a:rPr lang="en-US" sz="2000" b="1" baseline="0" smtClean="0"/>
                        <a:t> </a:t>
                      </a:r>
                      <a:r>
                        <a:rPr lang="en-US" sz="2000" b="1" baseline="0" smtClean="0">
                          <a:solidFill>
                            <a:srgbClr val="FF0000"/>
                          </a:solidFill>
                        </a:rPr>
                        <a:t>will have discovered</a:t>
                      </a:r>
                      <a:r>
                        <a:rPr lang="en-US" sz="2000" b="1" baseline="0" smtClean="0"/>
                        <a:t> a cure for baldness.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="1" baseline="0" smtClean="0"/>
                        <a:t>By 2050, </a:t>
                      </a:r>
                      <a:r>
                        <a:rPr lang="en-US" sz="2000" b="1" baseline="0" smtClean="0">
                          <a:solidFill>
                            <a:srgbClr val="FF0000"/>
                          </a:solidFill>
                        </a:rPr>
                        <a:t>we will have set up </a:t>
                      </a:r>
                      <a:r>
                        <a:rPr lang="en-US" sz="2000" b="1" baseline="0" smtClean="0"/>
                        <a:t>communities on Mars.</a:t>
                      </a:r>
                      <a:endParaRPr lang="en-US" sz="20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/>
              <a:t>Predicting the future, p. 67</a:t>
            </a:r>
            <a:endParaRPr lang="en-US" sz="4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1574706"/>
              </p:ext>
            </p:extLst>
          </p:nvPr>
        </p:nvGraphicFramePr>
        <p:xfrm>
          <a:off x="6144490" y="3238500"/>
          <a:ext cx="2971800" cy="64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62000"/>
                <a:gridCol w="762000"/>
                <a:gridCol w="14478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latin typeface="Impact" pitchFamily="34" charset="0"/>
                        </a:rPr>
                        <a:t>will</a:t>
                      </a:r>
                      <a:endParaRPr lang="en-US" b="0">
                        <a:latin typeface="Impac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latin typeface="Impact" pitchFamily="34" charset="0"/>
                        </a:rPr>
                        <a:t>have</a:t>
                      </a:r>
                      <a:endParaRPr lang="en-US" b="0">
                        <a:latin typeface="Impac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latin typeface="Impact" pitchFamily="34" charset="0"/>
                        </a:rPr>
                        <a:t>past participle</a:t>
                      </a:r>
                      <a:endParaRPr lang="en-US" b="0">
                        <a:latin typeface="Impact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Plus 5"/>
          <p:cNvSpPr/>
          <p:nvPr/>
        </p:nvSpPr>
        <p:spPr>
          <a:xfrm>
            <a:off x="6740235" y="3453245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7516090" y="344632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take</a:t>
            </a:r>
            <a:endParaRPr lang="en-US" sz="2800"/>
          </a:p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be selling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have discovered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invent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have lived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smtClean="0"/>
              <a:t>will have melted; will have disappeared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A, p. 67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>
                <a:hlinkClick r:id="rId2" action="ppaction://hlinkfile"/>
              </a:rPr>
              <a:t>VIDEO</a:t>
            </a:r>
            <a:endParaRPr lang="en-US" sz="3200" smtClean="0"/>
          </a:p>
          <a:p>
            <a:r>
              <a:rPr lang="en-US" sz="3200" smtClean="0"/>
              <a:t>Write down any future predictions you see during the video.</a:t>
            </a:r>
          </a:p>
          <a:p>
            <a:endParaRPr lang="en-US" sz="3200" smtClean="0"/>
          </a:p>
          <a:p>
            <a:endParaRPr lang="en-US" sz="3200"/>
          </a:p>
          <a:p>
            <a:pPr lvl="1"/>
            <a:r>
              <a:rPr lang="en-US" sz="3000" smtClean="0">
                <a:hlinkClick r:id="rId3" action="ppaction://hlinkpres?slideindex=1&amp;slidetitle="/>
              </a:rPr>
              <a:t>PowerPoint version</a:t>
            </a:r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Did You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5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875853"/>
          </a:xfrm>
        </p:spPr>
        <p:txBody>
          <a:bodyPr/>
          <a:lstStyle/>
          <a:p>
            <a:r>
              <a:rPr lang="en-US" smtClean="0"/>
              <a:t>Do you agree or disagree with each of the predictions on Part 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A, p. 67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088008"/>
              </p:ext>
            </p:extLst>
          </p:nvPr>
        </p:nvGraphicFramePr>
        <p:xfrm>
          <a:off x="381000" y="3429000"/>
          <a:ext cx="8382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AGREE</a:t>
                      </a:r>
                      <a:endParaRPr lang="en-US" sz="2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DISAGREE</a:t>
                      </a:r>
                      <a:endParaRPr lang="en-US" sz="2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smtClean="0"/>
                        <a:t>Oh, I totally agree. I think…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smtClean="0"/>
                        <a:t>they’ll (they</a:t>
                      </a:r>
                      <a:r>
                        <a:rPr lang="en-US" sz="2400" baseline="0" smtClean="0"/>
                        <a:t> will) use space-shuttle technology to build faster airplanes.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/>
                        <a:t>I’m not so sure…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smtClean="0"/>
                        <a:t>Those flights normally take</a:t>
                      </a:r>
                      <a:r>
                        <a:rPr lang="en-US" sz="2400" baseline="0" smtClean="0"/>
                        <a:t> about 14 hours. How are they going to come up with an invention that shortens the trip by 12 hours.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37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What three recently developed technologies will have the greatest impact on our lives in the next 20 years?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What are the three most important changes that will have occurred on earth by 2050?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Which three jobs will people </a:t>
            </a:r>
            <a:r>
              <a:rPr lang="en-US" i="1" smtClean="0"/>
              <a:t>not</a:t>
            </a:r>
            <a:r>
              <a:rPr lang="en-US" smtClean="0"/>
              <a:t> be doing in 50 years? Why?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A, p. 67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8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87553" cy="387781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smtClean="0"/>
              <a:t>What do you think you’ll be doing: </a:t>
            </a:r>
          </a:p>
          <a:p>
            <a:pPr lvl="1"/>
            <a:r>
              <a:rPr lang="en-US" sz="2600" smtClean="0"/>
              <a:t>a year from now? </a:t>
            </a:r>
          </a:p>
          <a:p>
            <a:pPr lvl="1"/>
            <a:r>
              <a:rPr lang="en-US" sz="2600" smtClean="0"/>
              <a:t>five years from now?</a:t>
            </a:r>
            <a:endParaRPr lang="en-US" sz="2600"/>
          </a:p>
          <a:p>
            <a:pPr marL="514350" indent="-514350">
              <a:buFont typeface="+mj-lt"/>
              <a:buAutoNum type="arabicPeriod"/>
            </a:pPr>
            <a:r>
              <a:rPr lang="en-US" sz="2800" b="1" smtClean="0"/>
              <a:t>Do you think you’ll still be living in the same place?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smtClean="0"/>
              <a:t>What are three things you think you’ll have accomplished within the next five years?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smtClean="0"/>
              <a:t>What are three things you won’t have done within the next five years?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smtClean="0"/>
              <a:t>In what ways do you think you’ll have changed by the time you retire?</a:t>
            </a:r>
            <a:endParaRPr lang="en-US" sz="2800" b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Discussion, p. 68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2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Who has it </a:t>
            </a:r>
            <a:r>
              <a:rPr lang="en-US" sz="4400" dirty="0" smtClean="0"/>
              <a:t>easier in life </a:t>
            </a:r>
            <a:r>
              <a:rPr lang="en-US" sz="4400" dirty="0" smtClean="0"/>
              <a:t>— guys or girls?</a:t>
            </a:r>
            <a:r>
              <a:rPr lang="en-US" sz="4200" dirty="0"/>
              <a:t> </a:t>
            </a:r>
            <a:r>
              <a:rPr lang="en-US" sz="4200" dirty="0" smtClean="0"/>
              <a:t>Why?</a:t>
            </a: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106301"/>
              </p:ext>
            </p:extLst>
          </p:nvPr>
        </p:nvGraphicFramePr>
        <p:xfrm>
          <a:off x="0" y="16764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41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Choose which word goes in the blank.</a:t>
            </a:r>
            <a:endParaRPr lang="en-US" sz="32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Referring to time in the past, p. 65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27583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b="1" smtClean="0"/>
              <a:t>The album was recorded _____ 1969.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since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in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ago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109" y="2667000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08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smtClean="0"/>
              <a:t>2. The Harry Potter series has been popular ______ 2000.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for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ago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in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since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sp>
        <p:nvSpPr>
          <p:cNvPr id="4" name="Rectangle 3"/>
          <p:cNvSpPr/>
          <p:nvPr/>
        </p:nvSpPr>
        <p:spPr>
          <a:xfrm>
            <a:off x="3914507" y="2590800"/>
            <a:ext cx="1800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since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7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smtClean="0"/>
              <a:t>3. The Beatles performed together _____ 1960 ___ 1970.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to; from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since; from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from; to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for; 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9271" y="2667000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from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2667000"/>
            <a:ext cx="800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81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4. Disco has been popular ____ the 1970s.</a:t>
            </a:r>
          </a:p>
          <a:p>
            <a:pPr marL="925830" lvl="1" indent="-514350">
              <a:buAutoNum type="alphaLcPeriod"/>
            </a:pPr>
            <a:r>
              <a:rPr lang="en-US" sz="3400" dirty="0" smtClean="0"/>
              <a:t>since</a:t>
            </a:r>
          </a:p>
          <a:p>
            <a:pPr marL="925830" lvl="1" indent="-514350">
              <a:buAutoNum type="alphaLcPeriod"/>
            </a:pPr>
            <a:r>
              <a:rPr lang="en-US" sz="3400" dirty="0" smtClean="0"/>
              <a:t>a</a:t>
            </a:r>
            <a:r>
              <a:rPr lang="en-US" sz="3400" dirty="0" smtClean="0"/>
              <a:t>go</a:t>
            </a:r>
            <a:endParaRPr lang="en-US" sz="3400" dirty="0" smtClean="0"/>
          </a:p>
          <a:p>
            <a:pPr marL="925830" lvl="1" indent="-514350">
              <a:buAutoNum type="alphaLcPeriod"/>
            </a:pPr>
            <a:r>
              <a:rPr lang="en-US" sz="3400" dirty="0" smtClean="0"/>
              <a:t>for</a:t>
            </a:r>
          </a:p>
          <a:p>
            <a:pPr marL="925830" lvl="1" indent="-514350">
              <a:buAutoNum type="alphaLcPeriod"/>
            </a:pPr>
            <a:r>
              <a:rPr lang="en-US" sz="3400" dirty="0" smtClean="0"/>
              <a:t>from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sp>
        <p:nvSpPr>
          <p:cNvPr id="4" name="Rectangle 3"/>
          <p:cNvSpPr/>
          <p:nvPr/>
        </p:nvSpPr>
        <p:spPr>
          <a:xfrm>
            <a:off x="6819530" y="2057400"/>
            <a:ext cx="1800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since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10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smtClean="0"/>
              <a:t>5. Their album was recorded in 1969, over 40 years _____.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since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ago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for</a:t>
            </a:r>
          </a:p>
          <a:p>
            <a:pPr marL="925830" lvl="1" indent="-514350">
              <a:buAutoNum type="alphaLcPeriod"/>
            </a:pPr>
            <a:r>
              <a:rPr lang="en-US" sz="3400" smtClean="0"/>
              <a:t>from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Referring to time in the past, p. 65</a:t>
            </a:r>
          </a:p>
        </p:txBody>
      </p:sp>
      <p:sp>
        <p:nvSpPr>
          <p:cNvPr id="4" name="Rectangle 3"/>
          <p:cNvSpPr/>
          <p:nvPr/>
        </p:nvSpPr>
        <p:spPr>
          <a:xfrm>
            <a:off x="5269105" y="2667000"/>
            <a:ext cx="1300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ago</a:t>
            </a:r>
            <a:endParaRPr lang="en-US" sz="5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6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219</TotalTime>
  <Words>742</Words>
  <Application>Microsoft Office PowerPoint</Application>
  <PresentationFormat>Presentación en pantalla (4:3)</PresentationFormat>
  <Paragraphs>130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Hardcover</vt:lpstr>
      <vt:lpstr>611</vt:lpstr>
      <vt:lpstr>Q &amp; A</vt:lpstr>
      <vt:lpstr>Referring to time in the past, p. 65</vt:lpstr>
      <vt:lpstr>Referring to time in the past, p. 65</vt:lpstr>
      <vt:lpstr>Referring to time in the past, p. 65</vt:lpstr>
      <vt:lpstr>Referring to time in the past, p. 65</vt:lpstr>
      <vt:lpstr>Referring to time in the past, p. 65</vt:lpstr>
      <vt:lpstr>Referring to time in the past, p. 65</vt:lpstr>
      <vt:lpstr>Referring to time in the past, p. 65</vt:lpstr>
      <vt:lpstr>Interchange 10</vt:lpstr>
      <vt:lpstr>Word Power, p. 66</vt:lpstr>
      <vt:lpstr>Perspectives, p. 67</vt:lpstr>
      <vt:lpstr>Predicting the future, p. 67</vt:lpstr>
      <vt:lpstr>Activity A, p. 67</vt:lpstr>
      <vt:lpstr>Did You Know?</vt:lpstr>
      <vt:lpstr>Activity A, p. 67</vt:lpstr>
      <vt:lpstr>Activity A, p. 67</vt:lpstr>
      <vt:lpstr>Discussion, p.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McG</dc:creator>
  <cp:lastModifiedBy>Instituto Profesional Duoc UC</cp:lastModifiedBy>
  <cp:revision>26</cp:revision>
  <dcterms:created xsi:type="dcterms:W3CDTF">2011-10-02T12:52:14Z</dcterms:created>
  <dcterms:modified xsi:type="dcterms:W3CDTF">2011-10-05T12:58:48Z</dcterms:modified>
</cp:coreProperties>
</file>